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Lst>
  <p:sldSz cx="16256000" cy="9144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61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Gill Sans"/>
      </a:defRPr>
    </a:lvl1pPr>
    <a:lvl2pPr marL="0" marR="0" indent="228600" algn="ctr" defTabSz="5461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Gill Sans"/>
      </a:defRPr>
    </a:lvl2pPr>
    <a:lvl3pPr marL="0" marR="0" indent="457200" algn="ctr" defTabSz="5461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Gill Sans"/>
      </a:defRPr>
    </a:lvl3pPr>
    <a:lvl4pPr marL="0" marR="0" indent="685800" algn="ctr" defTabSz="5461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Gill Sans"/>
      </a:defRPr>
    </a:lvl4pPr>
    <a:lvl5pPr marL="0" marR="0" indent="914400" algn="ctr" defTabSz="5461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Gill Sans"/>
      </a:defRPr>
    </a:lvl5pPr>
    <a:lvl6pPr marL="0" marR="0" indent="1143000" algn="ctr" defTabSz="5461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Gill Sans"/>
      </a:defRPr>
    </a:lvl6pPr>
    <a:lvl7pPr marL="0" marR="0" indent="1371600" algn="ctr" defTabSz="5461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Gill Sans"/>
      </a:defRPr>
    </a:lvl7pPr>
    <a:lvl8pPr marL="0" marR="0" indent="1600200" algn="ctr" defTabSz="5461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Gill Sans"/>
      </a:defRPr>
    </a:lvl8pPr>
    <a:lvl9pPr marL="0" marR="0" indent="1828800" algn="ctr" defTabSz="5461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Gill San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138"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1143000" y="685800"/>
            <a:ext cx="4572000" cy="3429000"/>
          </a:xfrm>
          <a:prstGeom prst="rect">
            <a:avLst/>
          </a:prstGeom>
        </p:spPr>
        <p:txBody>
          <a:bodyPr/>
          <a:lstStyle/>
          <a:p>
            <a:endParaRPr/>
          </a:p>
        </p:txBody>
      </p:sp>
      <p:sp>
        <p:nvSpPr>
          <p:cNvPr id="135" name="Shape 13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546100" latinLnBrk="0">
      <a:defRPr sz="2000">
        <a:latin typeface="Lucida Grande"/>
        <a:ea typeface="Lucida Grande"/>
        <a:cs typeface="Lucida Grande"/>
        <a:sym typeface="Lucida Grande"/>
      </a:defRPr>
    </a:lvl1pPr>
    <a:lvl2pPr defTabSz="546100" latinLnBrk="0">
      <a:defRPr sz="2000">
        <a:latin typeface="Lucida Grande"/>
        <a:ea typeface="Lucida Grande"/>
        <a:cs typeface="Lucida Grande"/>
        <a:sym typeface="Lucida Grande"/>
      </a:defRPr>
    </a:lvl2pPr>
    <a:lvl3pPr defTabSz="546100" latinLnBrk="0">
      <a:defRPr sz="2000">
        <a:latin typeface="Lucida Grande"/>
        <a:ea typeface="Lucida Grande"/>
        <a:cs typeface="Lucida Grande"/>
        <a:sym typeface="Lucida Grande"/>
      </a:defRPr>
    </a:lvl3pPr>
    <a:lvl4pPr defTabSz="546100" latinLnBrk="0">
      <a:defRPr sz="2000">
        <a:latin typeface="Lucida Grande"/>
        <a:ea typeface="Lucida Grande"/>
        <a:cs typeface="Lucida Grande"/>
        <a:sym typeface="Lucida Grande"/>
      </a:defRPr>
    </a:lvl4pPr>
    <a:lvl5pPr defTabSz="546100" latinLnBrk="0">
      <a:defRPr sz="2000">
        <a:latin typeface="Lucida Grande"/>
        <a:ea typeface="Lucida Grande"/>
        <a:cs typeface="Lucida Grande"/>
        <a:sym typeface="Lucida Grande"/>
      </a:defRPr>
    </a:lvl5pPr>
    <a:lvl6pPr defTabSz="546100" latinLnBrk="0">
      <a:defRPr sz="2000">
        <a:latin typeface="Lucida Grande"/>
        <a:ea typeface="Lucida Grande"/>
        <a:cs typeface="Lucida Grande"/>
        <a:sym typeface="Lucida Grande"/>
      </a:defRPr>
    </a:lvl6pPr>
    <a:lvl7pPr defTabSz="546100" latinLnBrk="0">
      <a:defRPr sz="2000">
        <a:latin typeface="Lucida Grande"/>
        <a:ea typeface="Lucida Grande"/>
        <a:cs typeface="Lucida Grande"/>
        <a:sym typeface="Lucida Grande"/>
      </a:defRPr>
    </a:lvl7pPr>
    <a:lvl8pPr defTabSz="546100" latinLnBrk="0">
      <a:defRPr sz="2000">
        <a:latin typeface="Lucida Grande"/>
        <a:ea typeface="Lucida Grande"/>
        <a:cs typeface="Lucida Grande"/>
        <a:sym typeface="Lucida Grande"/>
      </a:defRPr>
    </a:lvl8pPr>
    <a:lvl9pPr defTabSz="546100" latinLnBrk="0">
      <a:defRPr sz="20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155700" y="1536700"/>
            <a:ext cx="13931900" cy="3086100"/>
          </a:xfrm>
          <a:prstGeom prst="rect">
            <a:avLst/>
          </a:prstGeom>
        </p:spPr>
        <p:txBody>
          <a:bodyPr anchor="b"/>
          <a:lstStyle/>
          <a:p>
            <a:r>
              <a:t>Title Text</a:t>
            </a:r>
          </a:p>
        </p:txBody>
      </p:sp>
      <p:sp>
        <p:nvSpPr>
          <p:cNvPr id="12" name="Body Level One…"/>
          <p:cNvSpPr txBox="1">
            <a:spLocks noGrp="1"/>
          </p:cNvSpPr>
          <p:nvPr>
            <p:ph type="body" sz="quarter" idx="1"/>
          </p:nvPr>
        </p:nvSpPr>
        <p:spPr>
          <a:xfrm>
            <a:off x="1155700" y="4711700"/>
            <a:ext cx="13931900" cy="1054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87" name="Image"/>
          <p:cNvSpPr>
            <a:spLocks noGrp="1"/>
          </p:cNvSpPr>
          <p:nvPr>
            <p:ph type="pic" sz="quarter" idx="13"/>
          </p:nvPr>
        </p:nvSpPr>
        <p:spPr>
          <a:xfrm>
            <a:off x="10350500" y="1689100"/>
            <a:ext cx="4356100" cy="5803900"/>
          </a:xfrm>
          <a:prstGeom prst="rect">
            <a:avLst/>
          </a:prstGeom>
        </p:spPr>
        <p:txBody>
          <a:bodyPr lIns="91439" tIns="45719" rIns="91439" bIns="45719" anchor="t"/>
          <a:lstStyle/>
          <a:p>
            <a:endParaRPr/>
          </a:p>
        </p:txBody>
      </p:sp>
      <p:sp>
        <p:nvSpPr>
          <p:cNvPr id="88" name="Title Text"/>
          <p:cNvSpPr txBox="1">
            <a:spLocks noGrp="1"/>
          </p:cNvSpPr>
          <p:nvPr>
            <p:ph type="title"/>
          </p:nvPr>
        </p:nvSpPr>
        <p:spPr>
          <a:xfrm>
            <a:off x="1155700" y="1435100"/>
            <a:ext cx="8369300" cy="3086100"/>
          </a:xfrm>
          <a:prstGeom prst="rect">
            <a:avLst/>
          </a:prstGeom>
        </p:spPr>
        <p:txBody>
          <a:bodyPr anchor="b"/>
          <a:lstStyle>
            <a:lvl1pPr>
              <a:defRPr sz="6400"/>
            </a:lvl1pPr>
          </a:lstStyle>
          <a:p>
            <a:r>
              <a:t>Title Text</a:t>
            </a:r>
          </a:p>
        </p:txBody>
      </p:sp>
      <p:sp>
        <p:nvSpPr>
          <p:cNvPr id="89" name="Body Level One…"/>
          <p:cNvSpPr txBox="1">
            <a:spLocks noGrp="1"/>
          </p:cNvSpPr>
          <p:nvPr>
            <p:ph type="body" sz="quarter" idx="1"/>
          </p:nvPr>
        </p:nvSpPr>
        <p:spPr>
          <a:xfrm>
            <a:off x="1155700" y="4597400"/>
            <a:ext cx="8369300" cy="3086100"/>
          </a:xfrm>
          <a:prstGeom prst="rect">
            <a:avLst/>
          </a:prstGeom>
        </p:spPr>
        <p:txBody>
          <a:bodyPr anchor="t"/>
          <a:lstStyle>
            <a:lvl1pPr marL="0" indent="0" algn="ctr">
              <a:spcBef>
                <a:spcPts val="0"/>
              </a:spcBef>
              <a:buSzTx/>
              <a:buNone/>
              <a:defRPr sz="3000"/>
            </a:lvl1pPr>
            <a:lvl2pPr marL="0" indent="0" algn="ctr">
              <a:spcBef>
                <a:spcPts val="0"/>
              </a:spcBef>
              <a:buSzTx/>
              <a:buNone/>
              <a:defRPr sz="3000"/>
            </a:lvl2pPr>
            <a:lvl3pPr marL="0" indent="0" algn="ctr">
              <a:spcBef>
                <a:spcPts val="0"/>
              </a:spcBef>
              <a:buSzTx/>
              <a:buNone/>
              <a:defRPr sz="3000"/>
            </a:lvl3pPr>
            <a:lvl4pPr marL="0" indent="0" algn="ctr">
              <a:spcBef>
                <a:spcPts val="0"/>
              </a:spcBef>
              <a:buSzTx/>
              <a:buNone/>
              <a:defRPr sz="3000"/>
            </a:lvl4pPr>
            <a:lvl5pPr marL="0" indent="0" algn="ctr">
              <a:spcBef>
                <a:spcPts val="0"/>
              </a:spcBef>
              <a:buSzTx/>
              <a:buNone/>
              <a:defRPr sz="300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Vertical Reflection">
    <p:spTree>
      <p:nvGrpSpPr>
        <p:cNvPr id="1" name=""/>
        <p:cNvGrpSpPr/>
        <p:nvPr/>
      </p:nvGrpSpPr>
      <p:grpSpPr>
        <a:xfrm>
          <a:off x="0" y="0"/>
          <a:ext cx="0" cy="0"/>
          <a:chOff x="0" y="0"/>
          <a:chExt cx="0" cy="0"/>
        </a:xfrm>
      </p:grpSpPr>
      <p:sp>
        <p:nvSpPr>
          <p:cNvPr id="97" name="Image"/>
          <p:cNvSpPr>
            <a:spLocks noGrp="1"/>
          </p:cNvSpPr>
          <p:nvPr>
            <p:ph type="pic" sz="quarter" idx="13"/>
          </p:nvPr>
        </p:nvSpPr>
        <p:spPr>
          <a:xfrm>
            <a:off x="10350500" y="1689100"/>
            <a:ext cx="4356100" cy="5803900"/>
          </a:xfrm>
          <a:prstGeom prst="rect">
            <a:avLst/>
          </a:prstGeom>
          <a:ln w="25400"/>
          <a:effectLst>
            <a:reflection stA="50000" endPos="40000" dir="5400000" sy="-100000" algn="bl" rotWithShape="0"/>
          </a:effectLst>
        </p:spPr>
        <p:txBody>
          <a:bodyPr lIns="91439" tIns="45719" rIns="91439" bIns="45719" anchor="t"/>
          <a:lstStyle/>
          <a:p>
            <a:endParaRPr/>
          </a:p>
        </p:txBody>
      </p:sp>
      <p:sp>
        <p:nvSpPr>
          <p:cNvPr id="98" name="Title Text"/>
          <p:cNvSpPr txBox="1">
            <a:spLocks noGrp="1"/>
          </p:cNvSpPr>
          <p:nvPr>
            <p:ph type="title"/>
          </p:nvPr>
        </p:nvSpPr>
        <p:spPr>
          <a:xfrm>
            <a:off x="1155700" y="1435100"/>
            <a:ext cx="8369300" cy="3086100"/>
          </a:xfrm>
          <a:prstGeom prst="rect">
            <a:avLst/>
          </a:prstGeom>
        </p:spPr>
        <p:txBody>
          <a:bodyPr anchor="b"/>
          <a:lstStyle>
            <a:lvl1pPr>
              <a:defRPr sz="6400"/>
            </a:lvl1pPr>
          </a:lstStyle>
          <a:p>
            <a:r>
              <a:t>Title Text</a:t>
            </a:r>
          </a:p>
        </p:txBody>
      </p:sp>
      <p:sp>
        <p:nvSpPr>
          <p:cNvPr id="99" name="Body Level One…"/>
          <p:cNvSpPr txBox="1">
            <a:spLocks noGrp="1"/>
          </p:cNvSpPr>
          <p:nvPr>
            <p:ph type="body" sz="quarter" idx="1"/>
          </p:nvPr>
        </p:nvSpPr>
        <p:spPr>
          <a:xfrm>
            <a:off x="1155700" y="4597400"/>
            <a:ext cx="8369300" cy="3086100"/>
          </a:xfrm>
          <a:prstGeom prst="rect">
            <a:avLst/>
          </a:prstGeom>
        </p:spPr>
        <p:txBody>
          <a:bodyPr anchor="t"/>
          <a:lstStyle>
            <a:lvl1pPr marL="0" indent="0" algn="ctr">
              <a:spcBef>
                <a:spcPts val="0"/>
              </a:spcBef>
              <a:buSzTx/>
              <a:buNone/>
              <a:defRPr sz="3000"/>
            </a:lvl1pPr>
            <a:lvl2pPr marL="0" indent="0" algn="ctr">
              <a:spcBef>
                <a:spcPts val="0"/>
              </a:spcBef>
              <a:buSzTx/>
              <a:buNone/>
              <a:defRPr sz="3000"/>
            </a:lvl2pPr>
            <a:lvl3pPr marL="0" indent="0" algn="ctr">
              <a:spcBef>
                <a:spcPts val="0"/>
              </a:spcBef>
              <a:buSzTx/>
              <a:buNone/>
              <a:defRPr sz="3000"/>
            </a:lvl3pPr>
            <a:lvl4pPr marL="0" indent="0" algn="ctr">
              <a:spcBef>
                <a:spcPts val="0"/>
              </a:spcBef>
              <a:buSzTx/>
              <a:buNone/>
              <a:defRPr sz="3000"/>
            </a:lvl4pPr>
            <a:lvl5pPr marL="0" indent="0" algn="ctr">
              <a:spcBef>
                <a:spcPts val="0"/>
              </a:spcBef>
              <a:buSzTx/>
              <a:buNone/>
              <a:defRPr sz="3000"/>
            </a:lvl5pPr>
          </a:lstStyle>
          <a:p>
            <a:r>
              <a:t>Body Level One</a:t>
            </a:r>
          </a:p>
          <a:p>
            <a:pPr lvl="1"/>
            <a:r>
              <a:t>Body Level Two</a:t>
            </a:r>
          </a:p>
          <a:p>
            <a:pPr lvl="2"/>
            <a:r>
              <a:t>Body Level Three</a:t>
            </a:r>
          </a:p>
          <a:p>
            <a:pPr lvl="3"/>
            <a:r>
              <a:t>Body Level Four</a:t>
            </a:r>
          </a:p>
          <a:p>
            <a:pPr lvl="4"/>
            <a:r>
              <a:t>Body Level Five</a:t>
            </a: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07" name="Image"/>
          <p:cNvSpPr>
            <a:spLocks noGrp="1"/>
          </p:cNvSpPr>
          <p:nvPr>
            <p:ph type="pic" sz="quarter" idx="13"/>
          </p:nvPr>
        </p:nvSpPr>
        <p:spPr>
          <a:xfrm>
            <a:off x="9588500" y="2667000"/>
            <a:ext cx="4191000" cy="5588000"/>
          </a:xfrm>
          <a:prstGeom prst="rect">
            <a:avLst/>
          </a:prstGeom>
        </p:spPr>
        <p:txBody>
          <a:bodyPr lIns="91439" tIns="45719" rIns="91439" bIns="45719" anchor="t"/>
          <a:lstStyle/>
          <a:p>
            <a:endParaRPr/>
          </a:p>
        </p:txBody>
      </p:sp>
      <p:sp>
        <p:nvSpPr>
          <p:cNvPr id="108" name="Title Text"/>
          <p:cNvSpPr txBox="1">
            <a:spLocks noGrp="1"/>
          </p:cNvSpPr>
          <p:nvPr>
            <p:ph type="title"/>
          </p:nvPr>
        </p:nvSpPr>
        <p:spPr>
          <a:prstGeom prst="rect">
            <a:avLst/>
          </a:prstGeom>
        </p:spPr>
        <p:txBody>
          <a:bodyPr/>
          <a:lstStyle/>
          <a:p>
            <a:r>
              <a:t>Title Text</a:t>
            </a:r>
          </a:p>
        </p:txBody>
      </p:sp>
      <p:sp>
        <p:nvSpPr>
          <p:cNvPr id="109" name="Body Level One…"/>
          <p:cNvSpPr txBox="1">
            <a:spLocks noGrp="1"/>
          </p:cNvSpPr>
          <p:nvPr>
            <p:ph type="body" sz="half" idx="1"/>
          </p:nvPr>
        </p:nvSpPr>
        <p:spPr>
          <a:xfrm>
            <a:off x="1155700" y="2603500"/>
            <a:ext cx="6807200" cy="5702300"/>
          </a:xfrm>
          <a:prstGeom prst="rect">
            <a:avLst/>
          </a:prstGeom>
        </p:spPr>
        <p:txBody>
          <a:bodyPr/>
          <a:lstStyle>
            <a:lvl1pPr marL="685800" indent="-469900">
              <a:spcBef>
                <a:spcPts val="4600"/>
              </a:spcBef>
              <a:defRPr sz="2800"/>
            </a:lvl1pPr>
            <a:lvl2pPr marL="977900" indent="-469900">
              <a:spcBef>
                <a:spcPts val="4600"/>
              </a:spcBef>
              <a:defRPr sz="2800"/>
            </a:lvl2pPr>
            <a:lvl3pPr marL="1270000" indent="-469900">
              <a:spcBef>
                <a:spcPts val="4600"/>
              </a:spcBef>
              <a:defRPr sz="2800"/>
            </a:lvl3pPr>
            <a:lvl4pPr marL="1574800" indent="-469900">
              <a:spcBef>
                <a:spcPts val="4600"/>
              </a:spcBef>
              <a:defRPr sz="2800"/>
            </a:lvl4pPr>
            <a:lvl5pPr marL="1866900" indent="-469900">
              <a:spcBef>
                <a:spcPts val="4600"/>
              </a:spcBef>
              <a:defRPr sz="2800"/>
            </a:lvl5pPr>
          </a:lstStyle>
          <a:p>
            <a:r>
              <a:t>Body Level One</a:t>
            </a:r>
          </a:p>
          <a:p>
            <a:pPr lvl="1"/>
            <a:r>
              <a:t>Body Level Two</a:t>
            </a:r>
          </a:p>
          <a:p>
            <a:pPr lvl="2"/>
            <a:r>
              <a:t>Body Level Three</a:t>
            </a:r>
          </a:p>
          <a:p>
            <a:pPr lvl="3"/>
            <a:r>
              <a:t>Body Level Four</a:t>
            </a:r>
          </a:p>
          <a:p>
            <a:pPr lvl="4"/>
            <a:r>
              <a:t>Body Level Five</a:t>
            </a: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17" name="Title Text"/>
          <p:cNvSpPr txBox="1">
            <a:spLocks noGrp="1"/>
          </p:cNvSpPr>
          <p:nvPr>
            <p:ph type="title"/>
          </p:nvPr>
        </p:nvSpPr>
        <p:spPr>
          <a:prstGeom prst="rect">
            <a:avLst/>
          </a:prstGeom>
        </p:spPr>
        <p:txBody>
          <a:bodyPr/>
          <a:lstStyle/>
          <a:p>
            <a:r>
              <a:t>Title Text</a:t>
            </a:r>
          </a:p>
        </p:txBody>
      </p:sp>
      <p:sp>
        <p:nvSpPr>
          <p:cNvPr id="118" name="Body Level One…"/>
          <p:cNvSpPr txBox="1">
            <a:spLocks noGrp="1"/>
          </p:cNvSpPr>
          <p:nvPr>
            <p:ph type="body" sz="half" idx="1"/>
          </p:nvPr>
        </p:nvSpPr>
        <p:spPr>
          <a:xfrm>
            <a:off x="1155700" y="2603500"/>
            <a:ext cx="6807200" cy="5702300"/>
          </a:xfrm>
          <a:prstGeom prst="rect">
            <a:avLst/>
          </a:prstGeom>
        </p:spPr>
        <p:txBody>
          <a:bodyPr/>
          <a:lstStyle>
            <a:lvl1pPr marL="685800" indent="-469900">
              <a:spcBef>
                <a:spcPts val="4600"/>
              </a:spcBef>
              <a:defRPr sz="2800"/>
            </a:lvl1pPr>
            <a:lvl2pPr marL="977900" indent="-469900">
              <a:spcBef>
                <a:spcPts val="4600"/>
              </a:spcBef>
              <a:defRPr sz="2800"/>
            </a:lvl2pPr>
            <a:lvl3pPr marL="1270000" indent="-469900">
              <a:spcBef>
                <a:spcPts val="4600"/>
              </a:spcBef>
              <a:defRPr sz="2800"/>
            </a:lvl3pPr>
            <a:lvl4pPr marL="1574800" indent="-469900">
              <a:spcBef>
                <a:spcPts val="4600"/>
              </a:spcBef>
              <a:defRPr sz="2800"/>
            </a:lvl4pPr>
            <a:lvl5pPr marL="1866900" indent="-469900">
              <a:spcBef>
                <a:spcPts val="4600"/>
              </a:spcBef>
              <a:defRPr sz="2800"/>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26" name="Title Text"/>
          <p:cNvSpPr txBox="1">
            <a:spLocks noGrp="1"/>
          </p:cNvSpPr>
          <p:nvPr>
            <p:ph type="title"/>
          </p:nvPr>
        </p:nvSpPr>
        <p:spPr>
          <a:prstGeom prst="rect">
            <a:avLst/>
          </a:prstGeom>
        </p:spPr>
        <p:txBody>
          <a:bodyPr/>
          <a:lstStyle/>
          <a:p>
            <a:r>
              <a:t>Title Text</a:t>
            </a:r>
          </a:p>
        </p:txBody>
      </p:sp>
      <p:sp>
        <p:nvSpPr>
          <p:cNvPr id="127" name="Body Level One…"/>
          <p:cNvSpPr txBox="1">
            <a:spLocks noGrp="1"/>
          </p:cNvSpPr>
          <p:nvPr>
            <p:ph type="body" sz="half" idx="1"/>
          </p:nvPr>
        </p:nvSpPr>
        <p:spPr>
          <a:xfrm>
            <a:off x="8851900" y="2603500"/>
            <a:ext cx="6235700" cy="5702300"/>
          </a:xfrm>
          <a:prstGeom prst="rect">
            <a:avLst/>
          </a:prstGeom>
        </p:spPr>
        <p:txBody>
          <a:bodyPr/>
          <a:lstStyle>
            <a:lvl1pPr marL="685800" indent="-469900">
              <a:spcBef>
                <a:spcPts val="4600"/>
              </a:spcBef>
              <a:defRPr sz="2800"/>
            </a:lvl1pPr>
            <a:lvl2pPr marL="977900" indent="-469900">
              <a:spcBef>
                <a:spcPts val="4600"/>
              </a:spcBef>
              <a:defRPr sz="2800"/>
            </a:lvl2pPr>
            <a:lvl3pPr marL="1270000" indent="-469900">
              <a:spcBef>
                <a:spcPts val="4600"/>
              </a:spcBef>
              <a:defRPr sz="2800"/>
            </a:lvl3pPr>
            <a:lvl4pPr marL="1574800" indent="-469900">
              <a:spcBef>
                <a:spcPts val="4600"/>
              </a:spcBef>
              <a:defRPr sz="2800"/>
            </a:lvl4pPr>
            <a:lvl5pPr marL="1866900" indent="-469900">
              <a:spcBef>
                <a:spcPts val="4600"/>
              </a:spcBef>
              <a:defRPr sz="2800"/>
            </a:lvl5pPr>
          </a:lstStyle>
          <a:p>
            <a:r>
              <a:t>Body Level One</a:t>
            </a:r>
          </a:p>
          <a:p>
            <a:pPr lvl="1"/>
            <a:r>
              <a:t>Body Level Two</a:t>
            </a:r>
          </a:p>
          <a:p>
            <a:pPr lvl="2"/>
            <a:r>
              <a:t>Body Level Three</a:t>
            </a:r>
          </a:p>
          <a:p>
            <a:pPr lvl="3"/>
            <a:r>
              <a:t>Body Level Four</a:t>
            </a:r>
          </a:p>
          <a:p>
            <a:pPr lvl="4"/>
            <a:r>
              <a:t>Body Level Five</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idx="1"/>
          </p:nvPr>
        </p:nvSpPr>
        <p:spPr>
          <a:prstGeom prst="rect">
            <a:avLst/>
          </a:prstGeom>
        </p:spPr>
        <p:txBody>
          <a:bodyPr numCol="2" spcCol="696595" anchor="t"/>
          <a:lstStyle>
            <a:lvl1pPr marL="685800" indent="-469900">
              <a:defRPr sz="2800"/>
            </a:lvl1pPr>
            <a:lvl2pPr marL="977900" indent="-469900">
              <a:defRPr sz="2800"/>
            </a:lvl2pPr>
            <a:lvl3pPr marL="1270000" indent="-469900">
              <a:defRPr sz="2800"/>
            </a:lvl3pPr>
            <a:lvl4pPr marL="1574800" indent="-469900">
              <a:defRPr sz="2800"/>
            </a:lvl4pPr>
            <a:lvl5pPr marL="1866900" indent="-469900">
              <a:defRPr sz="280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8" name="Body Level One…"/>
          <p:cNvSpPr txBox="1">
            <a:spLocks noGrp="1"/>
          </p:cNvSpPr>
          <p:nvPr>
            <p:ph type="body" idx="1"/>
          </p:nvPr>
        </p:nvSpPr>
        <p:spPr>
          <a:xfrm>
            <a:off x="1155700" y="1181100"/>
            <a:ext cx="13931900" cy="6769100"/>
          </a:xfrm>
          <a:prstGeom prst="rect">
            <a:avLst/>
          </a:prstGeom>
        </p:spPr>
        <p:txBody>
          <a:bodyPr/>
          <a:lstStyle>
            <a:lvl1pPr>
              <a:spcBef>
                <a:spcPts val="4900"/>
              </a:spcBef>
            </a:lvl1pPr>
            <a:lvl2pPr>
              <a:spcBef>
                <a:spcPts val="4900"/>
              </a:spcBef>
            </a:lvl2pPr>
            <a:lvl3pPr>
              <a:spcBef>
                <a:spcPts val="4900"/>
              </a:spcBef>
            </a:lvl3pPr>
            <a:lvl4pPr>
              <a:spcBef>
                <a:spcPts val="4900"/>
              </a:spcBef>
            </a:lvl4pPr>
            <a:lvl5pPr>
              <a:spcBef>
                <a:spcPts val="4900"/>
              </a:spcBef>
            </a:lvl5p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3" name="Title Text"/>
          <p:cNvSpPr txBox="1">
            <a:spLocks noGrp="1"/>
          </p:cNvSpPr>
          <p:nvPr>
            <p:ph type="title"/>
          </p:nvPr>
        </p:nvSpPr>
        <p:spPr>
          <a:xfrm>
            <a:off x="1663700" y="241300"/>
            <a:ext cx="12941300" cy="2298700"/>
          </a:xfrm>
          <a:prstGeom prst="rect">
            <a:avLst/>
          </a:prstGeom>
        </p:spPr>
        <p:txBody>
          <a:bodyPr/>
          <a:lstStyle/>
          <a:p>
            <a:r>
              <a:t>Title Text</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61" name="Title Text"/>
          <p:cNvSpPr txBox="1">
            <a:spLocks noGrp="1"/>
          </p:cNvSpPr>
          <p:nvPr>
            <p:ph type="title"/>
          </p:nvPr>
        </p:nvSpPr>
        <p:spPr>
          <a:xfrm>
            <a:off x="1155700" y="2781300"/>
            <a:ext cx="13931900" cy="3568700"/>
          </a:xfrm>
          <a:prstGeom prst="rect">
            <a:avLst/>
          </a:prstGeom>
        </p:spPr>
        <p:txBody>
          <a:bodyPr/>
          <a:lstStyle/>
          <a:p>
            <a:r>
              <a:t>Title Text</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69" name="Image"/>
          <p:cNvSpPr>
            <a:spLocks noGrp="1"/>
          </p:cNvSpPr>
          <p:nvPr>
            <p:ph type="pic" sz="half" idx="13"/>
          </p:nvPr>
        </p:nvSpPr>
        <p:spPr>
          <a:xfrm>
            <a:off x="4445000" y="1638300"/>
            <a:ext cx="7366000" cy="4140200"/>
          </a:xfrm>
          <a:prstGeom prst="rect">
            <a:avLst/>
          </a:prstGeom>
        </p:spPr>
        <p:txBody>
          <a:bodyPr lIns="91439" tIns="45719" rIns="91439" bIns="45719" anchor="t"/>
          <a:lstStyle/>
          <a:p>
            <a:endParaRPr/>
          </a:p>
        </p:txBody>
      </p:sp>
      <p:sp>
        <p:nvSpPr>
          <p:cNvPr id="70" name="Title Text"/>
          <p:cNvSpPr txBox="1">
            <a:spLocks noGrp="1"/>
          </p:cNvSpPr>
          <p:nvPr>
            <p:ph type="title"/>
          </p:nvPr>
        </p:nvSpPr>
        <p:spPr>
          <a:xfrm>
            <a:off x="1155700" y="6908800"/>
            <a:ext cx="13931900" cy="1587500"/>
          </a:xfrm>
          <a:prstGeom prst="rect">
            <a:avLst/>
          </a:prstGeom>
        </p:spPr>
        <p:txBody>
          <a:bodyPr/>
          <a:lstStyle/>
          <a:p>
            <a:r>
              <a:t>Title Text</a:t>
            </a:r>
          </a:p>
        </p:txBody>
      </p:sp>
      <p:sp>
        <p:nvSpPr>
          <p:cNvPr id="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Horizontal Reflection">
    <p:spTree>
      <p:nvGrpSpPr>
        <p:cNvPr id="1" name=""/>
        <p:cNvGrpSpPr/>
        <p:nvPr/>
      </p:nvGrpSpPr>
      <p:grpSpPr>
        <a:xfrm>
          <a:off x="0" y="0"/>
          <a:ext cx="0" cy="0"/>
          <a:chOff x="0" y="0"/>
          <a:chExt cx="0" cy="0"/>
        </a:xfrm>
      </p:grpSpPr>
      <p:sp>
        <p:nvSpPr>
          <p:cNvPr id="78" name="Image"/>
          <p:cNvSpPr>
            <a:spLocks noGrp="1"/>
          </p:cNvSpPr>
          <p:nvPr>
            <p:ph type="pic" sz="half" idx="13"/>
          </p:nvPr>
        </p:nvSpPr>
        <p:spPr>
          <a:xfrm>
            <a:off x="4445000" y="1638300"/>
            <a:ext cx="7366000" cy="4140200"/>
          </a:xfrm>
          <a:prstGeom prst="rect">
            <a:avLst/>
          </a:prstGeom>
          <a:ln w="25400"/>
          <a:effectLst>
            <a:reflection stA="50000" endPos="40000" dir="5400000" sy="-100000" algn="bl" rotWithShape="0"/>
          </a:effectLst>
        </p:spPr>
        <p:txBody>
          <a:bodyPr lIns="91439" tIns="45719" rIns="91439" bIns="45719" anchor="t"/>
          <a:lstStyle/>
          <a:p>
            <a:endParaRPr/>
          </a:p>
        </p:txBody>
      </p:sp>
      <p:sp>
        <p:nvSpPr>
          <p:cNvPr id="79" name="Title Text"/>
          <p:cNvSpPr txBox="1">
            <a:spLocks noGrp="1"/>
          </p:cNvSpPr>
          <p:nvPr>
            <p:ph type="title"/>
          </p:nvPr>
        </p:nvSpPr>
        <p:spPr>
          <a:xfrm>
            <a:off x="1155700" y="6908800"/>
            <a:ext cx="13931900" cy="1587500"/>
          </a:xfrm>
          <a:prstGeom prst="rect">
            <a:avLst/>
          </a:prstGeom>
        </p:spPr>
        <p:txBody>
          <a:bodyPr/>
          <a:lstStyle/>
          <a:p>
            <a:r>
              <a:t>Title Text</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155700" y="241300"/>
            <a:ext cx="13931900" cy="22987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r>
              <a:t>Title Text</a:t>
            </a:r>
          </a:p>
        </p:txBody>
      </p:sp>
      <p:sp>
        <p:nvSpPr>
          <p:cNvPr id="3" name="Body Level One…"/>
          <p:cNvSpPr txBox="1">
            <a:spLocks noGrp="1"/>
          </p:cNvSpPr>
          <p:nvPr>
            <p:ph type="body" idx="1"/>
          </p:nvPr>
        </p:nvSpPr>
        <p:spPr>
          <a:xfrm>
            <a:off x="1155700" y="2603500"/>
            <a:ext cx="13931900" cy="5702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7960783" y="8686800"/>
            <a:ext cx="317501" cy="342900"/>
          </a:xfrm>
          <a:prstGeom prst="rect">
            <a:avLst/>
          </a:prstGeom>
          <a:ln w="12700">
            <a:miter lim="400000"/>
          </a:ln>
        </p:spPr>
        <p:txBody>
          <a:bodyPr wrap="none" lIns="50800" tIns="50800" rIns="50800" bIns="50800" anchor="b">
            <a:spAutoFit/>
          </a:bodyPr>
          <a:lstStyle>
            <a:lvl1pPr>
              <a:defRPr sz="16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546100" rtl="0" latinLnBrk="0">
        <a:lnSpc>
          <a:spcPct val="100000"/>
        </a:lnSpc>
        <a:spcBef>
          <a:spcPts val="0"/>
        </a:spcBef>
        <a:spcAft>
          <a:spcPts val="0"/>
        </a:spcAft>
        <a:buClrTx/>
        <a:buSzTx/>
        <a:buFontTx/>
        <a:buNone/>
        <a:tabLst/>
        <a:defRPr sz="7600" b="0" i="0" u="none" strike="noStrike" cap="none" spc="0" baseline="0">
          <a:ln>
            <a:noFill/>
          </a:ln>
          <a:solidFill>
            <a:srgbClr val="000000"/>
          </a:solidFill>
          <a:uFillTx/>
          <a:latin typeface="+mn-lt"/>
          <a:ea typeface="+mn-ea"/>
          <a:cs typeface="+mn-cs"/>
          <a:sym typeface="Gill Sans"/>
        </a:defRPr>
      </a:lvl1pPr>
      <a:lvl2pPr marL="0" marR="0" indent="0" algn="ctr" defTabSz="546100" rtl="0" latinLnBrk="0">
        <a:lnSpc>
          <a:spcPct val="100000"/>
        </a:lnSpc>
        <a:spcBef>
          <a:spcPts val="0"/>
        </a:spcBef>
        <a:spcAft>
          <a:spcPts val="0"/>
        </a:spcAft>
        <a:buClrTx/>
        <a:buSzTx/>
        <a:buFontTx/>
        <a:buNone/>
        <a:tabLst/>
        <a:defRPr sz="7600" b="0" i="0" u="none" strike="noStrike" cap="none" spc="0" baseline="0">
          <a:ln>
            <a:noFill/>
          </a:ln>
          <a:solidFill>
            <a:srgbClr val="000000"/>
          </a:solidFill>
          <a:uFillTx/>
          <a:latin typeface="+mn-lt"/>
          <a:ea typeface="+mn-ea"/>
          <a:cs typeface="+mn-cs"/>
          <a:sym typeface="Gill Sans"/>
        </a:defRPr>
      </a:lvl2pPr>
      <a:lvl3pPr marL="0" marR="0" indent="0" algn="ctr" defTabSz="546100" rtl="0" latinLnBrk="0">
        <a:lnSpc>
          <a:spcPct val="100000"/>
        </a:lnSpc>
        <a:spcBef>
          <a:spcPts val="0"/>
        </a:spcBef>
        <a:spcAft>
          <a:spcPts val="0"/>
        </a:spcAft>
        <a:buClrTx/>
        <a:buSzTx/>
        <a:buFontTx/>
        <a:buNone/>
        <a:tabLst/>
        <a:defRPr sz="7600" b="0" i="0" u="none" strike="noStrike" cap="none" spc="0" baseline="0">
          <a:ln>
            <a:noFill/>
          </a:ln>
          <a:solidFill>
            <a:srgbClr val="000000"/>
          </a:solidFill>
          <a:uFillTx/>
          <a:latin typeface="+mn-lt"/>
          <a:ea typeface="+mn-ea"/>
          <a:cs typeface="+mn-cs"/>
          <a:sym typeface="Gill Sans"/>
        </a:defRPr>
      </a:lvl3pPr>
      <a:lvl4pPr marL="0" marR="0" indent="0" algn="ctr" defTabSz="546100" rtl="0" latinLnBrk="0">
        <a:lnSpc>
          <a:spcPct val="100000"/>
        </a:lnSpc>
        <a:spcBef>
          <a:spcPts val="0"/>
        </a:spcBef>
        <a:spcAft>
          <a:spcPts val="0"/>
        </a:spcAft>
        <a:buClrTx/>
        <a:buSzTx/>
        <a:buFontTx/>
        <a:buNone/>
        <a:tabLst/>
        <a:defRPr sz="7600" b="0" i="0" u="none" strike="noStrike" cap="none" spc="0" baseline="0">
          <a:ln>
            <a:noFill/>
          </a:ln>
          <a:solidFill>
            <a:srgbClr val="000000"/>
          </a:solidFill>
          <a:uFillTx/>
          <a:latin typeface="+mn-lt"/>
          <a:ea typeface="+mn-ea"/>
          <a:cs typeface="+mn-cs"/>
          <a:sym typeface="Gill Sans"/>
        </a:defRPr>
      </a:lvl4pPr>
      <a:lvl5pPr marL="0" marR="0" indent="0" algn="ctr" defTabSz="546100" rtl="0" latinLnBrk="0">
        <a:lnSpc>
          <a:spcPct val="100000"/>
        </a:lnSpc>
        <a:spcBef>
          <a:spcPts val="0"/>
        </a:spcBef>
        <a:spcAft>
          <a:spcPts val="0"/>
        </a:spcAft>
        <a:buClrTx/>
        <a:buSzTx/>
        <a:buFontTx/>
        <a:buNone/>
        <a:tabLst/>
        <a:defRPr sz="7600" b="0" i="0" u="none" strike="noStrike" cap="none" spc="0" baseline="0">
          <a:ln>
            <a:noFill/>
          </a:ln>
          <a:solidFill>
            <a:srgbClr val="000000"/>
          </a:solidFill>
          <a:uFillTx/>
          <a:latin typeface="+mn-lt"/>
          <a:ea typeface="+mn-ea"/>
          <a:cs typeface="+mn-cs"/>
          <a:sym typeface="Gill Sans"/>
        </a:defRPr>
      </a:lvl5pPr>
      <a:lvl6pPr marL="0" marR="0" indent="0" algn="ctr" defTabSz="546100" rtl="0" latinLnBrk="0">
        <a:lnSpc>
          <a:spcPct val="100000"/>
        </a:lnSpc>
        <a:spcBef>
          <a:spcPts val="0"/>
        </a:spcBef>
        <a:spcAft>
          <a:spcPts val="0"/>
        </a:spcAft>
        <a:buClrTx/>
        <a:buSzTx/>
        <a:buFontTx/>
        <a:buNone/>
        <a:tabLst/>
        <a:defRPr sz="7600" b="0" i="0" u="none" strike="noStrike" cap="none" spc="0" baseline="0">
          <a:ln>
            <a:noFill/>
          </a:ln>
          <a:solidFill>
            <a:srgbClr val="000000"/>
          </a:solidFill>
          <a:uFillTx/>
          <a:latin typeface="+mn-lt"/>
          <a:ea typeface="+mn-ea"/>
          <a:cs typeface="+mn-cs"/>
          <a:sym typeface="Gill Sans"/>
        </a:defRPr>
      </a:lvl6pPr>
      <a:lvl7pPr marL="0" marR="0" indent="0" algn="ctr" defTabSz="546100" rtl="0" latinLnBrk="0">
        <a:lnSpc>
          <a:spcPct val="100000"/>
        </a:lnSpc>
        <a:spcBef>
          <a:spcPts val="0"/>
        </a:spcBef>
        <a:spcAft>
          <a:spcPts val="0"/>
        </a:spcAft>
        <a:buClrTx/>
        <a:buSzTx/>
        <a:buFontTx/>
        <a:buNone/>
        <a:tabLst/>
        <a:defRPr sz="7600" b="0" i="0" u="none" strike="noStrike" cap="none" spc="0" baseline="0">
          <a:ln>
            <a:noFill/>
          </a:ln>
          <a:solidFill>
            <a:srgbClr val="000000"/>
          </a:solidFill>
          <a:uFillTx/>
          <a:latin typeface="+mn-lt"/>
          <a:ea typeface="+mn-ea"/>
          <a:cs typeface="+mn-cs"/>
          <a:sym typeface="Gill Sans"/>
        </a:defRPr>
      </a:lvl7pPr>
      <a:lvl8pPr marL="0" marR="0" indent="0" algn="ctr" defTabSz="546100" rtl="0" latinLnBrk="0">
        <a:lnSpc>
          <a:spcPct val="100000"/>
        </a:lnSpc>
        <a:spcBef>
          <a:spcPts val="0"/>
        </a:spcBef>
        <a:spcAft>
          <a:spcPts val="0"/>
        </a:spcAft>
        <a:buClrTx/>
        <a:buSzTx/>
        <a:buFontTx/>
        <a:buNone/>
        <a:tabLst/>
        <a:defRPr sz="7600" b="0" i="0" u="none" strike="noStrike" cap="none" spc="0" baseline="0">
          <a:ln>
            <a:noFill/>
          </a:ln>
          <a:solidFill>
            <a:srgbClr val="000000"/>
          </a:solidFill>
          <a:uFillTx/>
          <a:latin typeface="+mn-lt"/>
          <a:ea typeface="+mn-ea"/>
          <a:cs typeface="+mn-cs"/>
          <a:sym typeface="Gill Sans"/>
        </a:defRPr>
      </a:lvl8pPr>
      <a:lvl9pPr marL="0" marR="0" indent="0" algn="ctr" defTabSz="546100" rtl="0" latinLnBrk="0">
        <a:lnSpc>
          <a:spcPct val="100000"/>
        </a:lnSpc>
        <a:spcBef>
          <a:spcPts val="0"/>
        </a:spcBef>
        <a:spcAft>
          <a:spcPts val="0"/>
        </a:spcAft>
        <a:buClrTx/>
        <a:buSzTx/>
        <a:buFontTx/>
        <a:buNone/>
        <a:tabLst/>
        <a:defRPr sz="7600" b="0" i="0" u="none" strike="noStrike" cap="none" spc="0" baseline="0">
          <a:ln>
            <a:noFill/>
          </a:ln>
          <a:solidFill>
            <a:srgbClr val="000000"/>
          </a:solidFill>
          <a:uFillTx/>
          <a:latin typeface="+mn-lt"/>
          <a:ea typeface="+mn-ea"/>
          <a:cs typeface="+mn-cs"/>
          <a:sym typeface="Gill Sans"/>
        </a:defRPr>
      </a:lvl9pPr>
    </p:titleStyle>
    <p:bodyStyle>
      <a:lvl1pPr marL="749300" marR="0" indent="-533400" algn="l" defTabSz="546100" latinLnBrk="0">
        <a:lnSpc>
          <a:spcPct val="100000"/>
        </a:lnSpc>
        <a:spcBef>
          <a:spcPts val="3500"/>
        </a:spcBef>
        <a:spcAft>
          <a:spcPts val="0"/>
        </a:spcAft>
        <a:buClrTx/>
        <a:buSzPct val="171000"/>
        <a:buFontTx/>
        <a:buChar char="•"/>
        <a:tabLst/>
        <a:defRPr sz="3600" b="0" i="0" u="none" strike="noStrike" cap="none" spc="0" baseline="0">
          <a:ln>
            <a:noFill/>
          </a:ln>
          <a:solidFill>
            <a:srgbClr val="000000"/>
          </a:solidFill>
          <a:uFillTx/>
          <a:latin typeface="+mn-lt"/>
          <a:ea typeface="+mn-ea"/>
          <a:cs typeface="+mn-cs"/>
          <a:sym typeface="Gill Sans"/>
        </a:defRPr>
      </a:lvl1pPr>
      <a:lvl2pPr marL="1041400" marR="0" indent="-533400" algn="l" defTabSz="546100" latinLnBrk="0">
        <a:lnSpc>
          <a:spcPct val="100000"/>
        </a:lnSpc>
        <a:spcBef>
          <a:spcPts val="3500"/>
        </a:spcBef>
        <a:spcAft>
          <a:spcPts val="0"/>
        </a:spcAft>
        <a:buClrTx/>
        <a:buSzPct val="171000"/>
        <a:buFontTx/>
        <a:buChar char="•"/>
        <a:tabLst/>
        <a:defRPr sz="3600" b="0" i="0" u="none" strike="noStrike" cap="none" spc="0" baseline="0">
          <a:ln>
            <a:noFill/>
          </a:ln>
          <a:solidFill>
            <a:srgbClr val="000000"/>
          </a:solidFill>
          <a:uFillTx/>
          <a:latin typeface="+mn-lt"/>
          <a:ea typeface="+mn-ea"/>
          <a:cs typeface="+mn-cs"/>
          <a:sym typeface="Gill Sans"/>
        </a:defRPr>
      </a:lvl2pPr>
      <a:lvl3pPr marL="1333500" marR="0" indent="-533400" algn="l" defTabSz="546100" latinLnBrk="0">
        <a:lnSpc>
          <a:spcPct val="100000"/>
        </a:lnSpc>
        <a:spcBef>
          <a:spcPts val="3500"/>
        </a:spcBef>
        <a:spcAft>
          <a:spcPts val="0"/>
        </a:spcAft>
        <a:buClrTx/>
        <a:buSzPct val="171000"/>
        <a:buFontTx/>
        <a:buChar char="•"/>
        <a:tabLst/>
        <a:defRPr sz="3600" b="0" i="0" u="none" strike="noStrike" cap="none" spc="0" baseline="0">
          <a:ln>
            <a:noFill/>
          </a:ln>
          <a:solidFill>
            <a:srgbClr val="000000"/>
          </a:solidFill>
          <a:uFillTx/>
          <a:latin typeface="+mn-lt"/>
          <a:ea typeface="+mn-ea"/>
          <a:cs typeface="+mn-cs"/>
          <a:sym typeface="Gill Sans"/>
        </a:defRPr>
      </a:lvl3pPr>
      <a:lvl4pPr marL="1638300" marR="0" indent="-533400" algn="l" defTabSz="546100" latinLnBrk="0">
        <a:lnSpc>
          <a:spcPct val="100000"/>
        </a:lnSpc>
        <a:spcBef>
          <a:spcPts val="3500"/>
        </a:spcBef>
        <a:spcAft>
          <a:spcPts val="0"/>
        </a:spcAft>
        <a:buClrTx/>
        <a:buSzPct val="171000"/>
        <a:buFontTx/>
        <a:buChar char="•"/>
        <a:tabLst/>
        <a:defRPr sz="3600" b="0" i="0" u="none" strike="noStrike" cap="none" spc="0" baseline="0">
          <a:ln>
            <a:noFill/>
          </a:ln>
          <a:solidFill>
            <a:srgbClr val="000000"/>
          </a:solidFill>
          <a:uFillTx/>
          <a:latin typeface="+mn-lt"/>
          <a:ea typeface="+mn-ea"/>
          <a:cs typeface="+mn-cs"/>
          <a:sym typeface="Gill Sans"/>
        </a:defRPr>
      </a:lvl4pPr>
      <a:lvl5pPr marL="1930400" marR="0" indent="-533400" algn="l" defTabSz="546100" latinLnBrk="0">
        <a:lnSpc>
          <a:spcPct val="100000"/>
        </a:lnSpc>
        <a:spcBef>
          <a:spcPts val="3500"/>
        </a:spcBef>
        <a:spcAft>
          <a:spcPts val="0"/>
        </a:spcAft>
        <a:buClrTx/>
        <a:buSzPct val="171000"/>
        <a:buFontTx/>
        <a:buChar char="•"/>
        <a:tabLst/>
        <a:defRPr sz="3600" b="0" i="0" u="none" strike="noStrike" cap="none" spc="0" baseline="0">
          <a:ln>
            <a:noFill/>
          </a:ln>
          <a:solidFill>
            <a:srgbClr val="000000"/>
          </a:solidFill>
          <a:uFillTx/>
          <a:latin typeface="+mn-lt"/>
          <a:ea typeface="+mn-ea"/>
          <a:cs typeface="+mn-cs"/>
          <a:sym typeface="Gill Sans"/>
        </a:defRPr>
      </a:lvl5pPr>
      <a:lvl6pPr marL="2222500" marR="0" indent="-533400" algn="l" defTabSz="546100" latinLnBrk="0">
        <a:lnSpc>
          <a:spcPct val="100000"/>
        </a:lnSpc>
        <a:spcBef>
          <a:spcPts val="3500"/>
        </a:spcBef>
        <a:spcAft>
          <a:spcPts val="0"/>
        </a:spcAft>
        <a:buClrTx/>
        <a:buSzPct val="171000"/>
        <a:buFontTx/>
        <a:buChar char="•"/>
        <a:tabLst/>
        <a:defRPr sz="3600" b="0" i="0" u="none" strike="noStrike" cap="none" spc="0" baseline="0">
          <a:ln>
            <a:noFill/>
          </a:ln>
          <a:solidFill>
            <a:srgbClr val="000000"/>
          </a:solidFill>
          <a:uFillTx/>
          <a:latin typeface="+mn-lt"/>
          <a:ea typeface="+mn-ea"/>
          <a:cs typeface="+mn-cs"/>
          <a:sym typeface="Gill Sans"/>
        </a:defRPr>
      </a:lvl6pPr>
      <a:lvl7pPr marL="2514600" marR="0" indent="-533400" algn="l" defTabSz="546100" latinLnBrk="0">
        <a:lnSpc>
          <a:spcPct val="100000"/>
        </a:lnSpc>
        <a:spcBef>
          <a:spcPts val="3500"/>
        </a:spcBef>
        <a:spcAft>
          <a:spcPts val="0"/>
        </a:spcAft>
        <a:buClrTx/>
        <a:buSzPct val="171000"/>
        <a:buFontTx/>
        <a:buChar char="•"/>
        <a:tabLst/>
        <a:defRPr sz="3600" b="0" i="0" u="none" strike="noStrike" cap="none" spc="0" baseline="0">
          <a:ln>
            <a:noFill/>
          </a:ln>
          <a:solidFill>
            <a:srgbClr val="000000"/>
          </a:solidFill>
          <a:uFillTx/>
          <a:latin typeface="+mn-lt"/>
          <a:ea typeface="+mn-ea"/>
          <a:cs typeface="+mn-cs"/>
          <a:sym typeface="Gill Sans"/>
        </a:defRPr>
      </a:lvl7pPr>
      <a:lvl8pPr marL="2806700" marR="0" indent="-533400" algn="l" defTabSz="546100" latinLnBrk="0">
        <a:lnSpc>
          <a:spcPct val="100000"/>
        </a:lnSpc>
        <a:spcBef>
          <a:spcPts val="3500"/>
        </a:spcBef>
        <a:spcAft>
          <a:spcPts val="0"/>
        </a:spcAft>
        <a:buClrTx/>
        <a:buSzPct val="171000"/>
        <a:buFontTx/>
        <a:buChar char="•"/>
        <a:tabLst/>
        <a:defRPr sz="3600" b="0" i="0" u="none" strike="noStrike" cap="none" spc="0" baseline="0">
          <a:ln>
            <a:noFill/>
          </a:ln>
          <a:solidFill>
            <a:srgbClr val="000000"/>
          </a:solidFill>
          <a:uFillTx/>
          <a:latin typeface="+mn-lt"/>
          <a:ea typeface="+mn-ea"/>
          <a:cs typeface="+mn-cs"/>
          <a:sym typeface="Gill Sans"/>
        </a:defRPr>
      </a:lvl8pPr>
      <a:lvl9pPr marL="3098800" marR="0" indent="-533400" algn="l" defTabSz="546100" latinLnBrk="0">
        <a:lnSpc>
          <a:spcPct val="100000"/>
        </a:lnSpc>
        <a:spcBef>
          <a:spcPts val="3500"/>
        </a:spcBef>
        <a:spcAft>
          <a:spcPts val="0"/>
        </a:spcAft>
        <a:buClrTx/>
        <a:buSzPct val="171000"/>
        <a:buFontTx/>
        <a:buChar char="•"/>
        <a:tabLst/>
        <a:defRPr sz="3600" b="0" i="0" u="none" strike="noStrike" cap="none" spc="0" baseline="0">
          <a:ln>
            <a:noFill/>
          </a:ln>
          <a:solidFill>
            <a:srgbClr val="000000"/>
          </a:solidFill>
          <a:uFillTx/>
          <a:latin typeface="+mn-lt"/>
          <a:ea typeface="+mn-ea"/>
          <a:cs typeface="+mn-cs"/>
          <a:sym typeface="Gill Sans"/>
        </a:defRPr>
      </a:lvl9pPr>
    </p:bodyStyle>
    <p:otherStyle>
      <a:lvl1pPr marL="0" marR="0" indent="0" algn="ctr" defTabSz="5461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Gill Sans"/>
        </a:defRPr>
      </a:lvl1pPr>
      <a:lvl2pPr marL="0" marR="0" indent="0" algn="ctr" defTabSz="5461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Gill Sans"/>
        </a:defRPr>
      </a:lvl2pPr>
      <a:lvl3pPr marL="0" marR="0" indent="0" algn="ctr" defTabSz="5461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Gill Sans"/>
        </a:defRPr>
      </a:lvl3pPr>
      <a:lvl4pPr marL="0" marR="0" indent="0" algn="ctr" defTabSz="5461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Gill Sans"/>
        </a:defRPr>
      </a:lvl4pPr>
      <a:lvl5pPr marL="0" marR="0" indent="0" algn="ctr" defTabSz="5461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Gill Sans"/>
        </a:defRPr>
      </a:lvl5pPr>
      <a:lvl6pPr marL="0" marR="0" indent="0" algn="ctr" defTabSz="5461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Gill Sans"/>
        </a:defRPr>
      </a:lvl6pPr>
      <a:lvl7pPr marL="0" marR="0" indent="0" algn="ctr" defTabSz="5461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Gill Sans"/>
        </a:defRPr>
      </a:lvl7pPr>
      <a:lvl8pPr marL="0" marR="0" indent="0" algn="ctr" defTabSz="5461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Gill Sans"/>
        </a:defRPr>
      </a:lvl8pPr>
      <a:lvl9pPr marL="0" marR="0" indent="0" algn="ctr" defTabSz="5461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7" name="Our MISSION is Totally Connected to our FOLLOWSHIP"/>
          <p:cNvSpPr/>
          <p:nvPr/>
        </p:nvSpPr>
        <p:spPr>
          <a:xfrm>
            <a:off x="975445" y="3027124"/>
            <a:ext cx="14287501" cy="30770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584200">
              <a:lnSpc>
                <a:spcPct val="110000"/>
              </a:lnSpc>
              <a:defRPr sz="6400" b="1">
                <a:solidFill>
                  <a:srgbClr val="FFFFFF"/>
                </a:solidFill>
                <a:latin typeface="Arial"/>
                <a:ea typeface="Arial"/>
                <a:cs typeface="Arial"/>
                <a:sym typeface="Arial"/>
              </a:defRPr>
            </a:pPr>
            <a:r>
              <a:t>Our </a:t>
            </a:r>
            <a:r>
              <a:rPr>
                <a:solidFill>
                  <a:srgbClr val="E63B7A"/>
                </a:solidFill>
              </a:rPr>
              <a:t>MISSION</a:t>
            </a:r>
            <a:r>
              <a:t> is Totally Connected to our </a:t>
            </a:r>
            <a:r>
              <a:rPr>
                <a:solidFill>
                  <a:srgbClr val="E63B7A"/>
                </a:solidFill>
              </a:rPr>
              <a:t>FOLLOWSHIP</a:t>
            </a:r>
            <a:br>
              <a:rPr>
                <a:solidFill>
                  <a:srgbClr val="E63B7A"/>
                </a:solidFill>
              </a:rPr>
            </a:br>
            <a:endParaRPr>
              <a:solidFill>
                <a:srgbClr val="E63B7A"/>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3" name="QUESTION FOR INTROSPECTION..."/>
          <p:cNvSpPr/>
          <p:nvPr/>
        </p:nvSpPr>
        <p:spPr>
          <a:xfrm>
            <a:off x="645245" y="958115"/>
            <a:ext cx="14300201" cy="2312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QUESTION FOR INTROSPECTION...</a:t>
            </a:r>
          </a:p>
          <a:p>
            <a:pPr algn="l" defTabSz="584200">
              <a:lnSpc>
                <a:spcPct val="110000"/>
              </a:lnSpc>
              <a:defRPr sz="4800" b="1">
                <a:solidFill>
                  <a:srgbClr val="FFFFFF"/>
                </a:solidFill>
                <a:latin typeface="Arial"/>
                <a:ea typeface="Arial"/>
                <a:cs typeface="Arial"/>
                <a:sym typeface="Arial"/>
              </a:defRPr>
            </a:pPr>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QUESTION FOR INTROSPECTION...…"/>
          <p:cNvSpPr/>
          <p:nvPr/>
        </p:nvSpPr>
        <p:spPr>
          <a:xfrm>
            <a:off x="696045" y="568404"/>
            <a:ext cx="14300201" cy="53782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QUESTION FOR INTROSPECTION...</a:t>
            </a:r>
          </a:p>
          <a:p>
            <a:pPr algn="l" defTabSz="584200">
              <a:lnSpc>
                <a:spcPct val="110000"/>
              </a:lnSpc>
              <a:defRPr sz="4800" b="1">
                <a:solidFill>
                  <a:srgbClr val="FFFFFF"/>
                </a:solidFill>
                <a:latin typeface="Arial"/>
                <a:ea typeface="Arial"/>
                <a:cs typeface="Arial"/>
                <a:sym typeface="Arial"/>
              </a:defRPr>
            </a:pPr>
            <a:endParaRPr/>
          </a:p>
          <a:p>
            <a:pPr algn="l" defTabSz="584200">
              <a:lnSpc>
                <a:spcPct val="110000"/>
              </a:lnSpc>
              <a:defRPr sz="4800" b="1" i="1">
                <a:solidFill>
                  <a:srgbClr val="FFFFFF"/>
                </a:solidFill>
                <a:latin typeface="Arial"/>
                <a:ea typeface="Arial"/>
                <a:cs typeface="Arial"/>
                <a:sym typeface="Arial"/>
              </a:defRPr>
            </a:pPr>
            <a:r>
              <a:t>If </a:t>
            </a:r>
            <a:r>
              <a:rPr u="sng"/>
              <a:t>FISHING</a:t>
            </a:r>
            <a:r>
              <a:rPr b="0"/>
              <a:t> is an indication of </a:t>
            </a:r>
            <a:r>
              <a:rPr u="sng"/>
              <a:t>FOLLOWING</a:t>
            </a:r>
            <a:r>
              <a:rPr b="0"/>
              <a:t>—</a:t>
            </a:r>
          </a:p>
          <a:p>
            <a:pPr algn="l" defTabSz="584200">
              <a:lnSpc>
                <a:spcPct val="110000"/>
              </a:lnSpc>
              <a:defRPr sz="4800" b="1" i="1">
                <a:solidFill>
                  <a:srgbClr val="FFFFFF"/>
                </a:solidFill>
                <a:latin typeface="Arial"/>
                <a:ea typeface="Arial"/>
                <a:cs typeface="Arial"/>
                <a:sym typeface="Arial"/>
              </a:defRPr>
            </a:pPr>
            <a:endParaRPr b="0"/>
          </a:p>
          <a:p>
            <a:pPr algn="l" defTabSz="584200">
              <a:lnSpc>
                <a:spcPct val="110000"/>
              </a:lnSpc>
              <a:defRPr sz="4800" b="1" i="1">
                <a:solidFill>
                  <a:srgbClr val="FFFFFF"/>
                </a:solidFill>
                <a:latin typeface="Arial"/>
                <a:ea typeface="Arial"/>
                <a:cs typeface="Arial"/>
                <a:sym typeface="Arial"/>
              </a:defRPr>
            </a:pPr>
            <a:r>
              <a:rPr b="0"/>
              <a:t>What does that tell me about how I’m actually </a:t>
            </a:r>
            <a:r>
              <a:rPr u="sng"/>
              <a:t>FOLLOWING</a:t>
            </a:r>
            <a:r>
              <a:rPr b="0"/>
              <a:t> Jesus?</a:t>
            </a:r>
            <a:br/>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7" name="Learning About True FOLLOWSHIP From Jesus’ Encounter With the Three Men in Luke 9:57-62."/>
          <p:cNvSpPr/>
          <p:nvPr/>
        </p:nvSpPr>
        <p:spPr>
          <a:xfrm>
            <a:off x="823045" y="564415"/>
            <a:ext cx="14605001" cy="2312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Learning About True FOLLOWSHIP From Jesus’ Encounter With the Three Men in Luke 9:57-62.</a:t>
            </a:r>
            <a:br/>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9" name="Line"/>
          <p:cNvSpPr/>
          <p:nvPr/>
        </p:nvSpPr>
        <p:spPr>
          <a:xfrm flipV="1">
            <a:off x="1020233" y="1963943"/>
            <a:ext cx="13852557" cy="324"/>
          </a:xfrm>
          <a:prstGeom prst="line">
            <a:avLst/>
          </a:prstGeom>
          <a:ln w="25400">
            <a:solidFill>
              <a:srgbClr val="D4FB79"/>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70" name="Luke 9"/>
          <p:cNvSpPr/>
          <p:nvPr/>
        </p:nvSpPr>
        <p:spPr>
          <a:xfrm>
            <a:off x="1026245" y="541193"/>
            <a:ext cx="5626101" cy="1546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Luke 9</a:t>
            </a:r>
            <a:br/>
            <a:endParaRPr/>
          </a:p>
        </p:txBody>
      </p:sp>
      <p:sp>
        <p:nvSpPr>
          <p:cNvPr id="171" name="57And it came to pass, that, as they went in the way, a certain man said unto him, Lord, I will follow thee whithersoever thou goest. 58 And Jesus said unto him, Foxes have holes, and birds of the air have nests; but the Son of man hath not where to lay his head. 59 And he said unto another, Follow me. But he said, Lord, suffer me first to go and bury my father."/>
          <p:cNvSpPr/>
          <p:nvPr/>
        </p:nvSpPr>
        <p:spPr>
          <a:xfrm>
            <a:off x="1092200" y="2291248"/>
            <a:ext cx="14427200" cy="69110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rPr sz="4000" b="0" baseline="31999"/>
              <a:t>57</a:t>
            </a:r>
            <a:r>
              <a:rPr b="0"/>
              <a:t>And it came to pass, that, as they went in the way, a certain man said unto him, Lord, I will follow thee whithersoever thou goest. </a:t>
            </a:r>
            <a:r>
              <a:rPr sz="4000" b="0" baseline="31999"/>
              <a:t>58</a:t>
            </a:r>
            <a:r>
              <a:rPr b="0"/>
              <a:t> And Jesus said unto him, Foxes have holes, and birds of the air have nests; but the Son of man hath not where to lay his head. </a:t>
            </a:r>
            <a:r>
              <a:rPr sz="4000" b="0" baseline="31999"/>
              <a:t>59</a:t>
            </a:r>
            <a:r>
              <a:rPr b="0"/>
              <a:t> And he said unto another, Follow me. But he said, Lord, suffer me first to go and bury my father.</a:t>
            </a:r>
          </a:p>
          <a:p>
            <a:pPr algn="l" defTabSz="584200">
              <a:lnSpc>
                <a:spcPct val="110000"/>
              </a:lnSpc>
              <a:defRPr sz="4800" b="1">
                <a:solidFill>
                  <a:srgbClr val="FFFFFF"/>
                </a:solidFill>
                <a:latin typeface="Arial"/>
                <a:ea typeface="Arial"/>
                <a:cs typeface="Arial"/>
                <a:sym typeface="Arial"/>
              </a:defRPr>
            </a:pPr>
            <a:br/>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3" name="Line"/>
          <p:cNvSpPr/>
          <p:nvPr/>
        </p:nvSpPr>
        <p:spPr>
          <a:xfrm flipV="1">
            <a:off x="1083733" y="1951243"/>
            <a:ext cx="13852557" cy="324"/>
          </a:xfrm>
          <a:prstGeom prst="line">
            <a:avLst/>
          </a:prstGeom>
          <a:ln w="25400">
            <a:solidFill>
              <a:srgbClr val="D4FB79"/>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74" name="Luke 9"/>
          <p:cNvSpPr/>
          <p:nvPr/>
        </p:nvSpPr>
        <p:spPr>
          <a:xfrm>
            <a:off x="1026245" y="553893"/>
            <a:ext cx="5626101" cy="1546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Luke 9</a:t>
            </a:r>
            <a:br/>
            <a:endParaRPr/>
          </a:p>
        </p:txBody>
      </p:sp>
      <p:sp>
        <p:nvSpPr>
          <p:cNvPr id="175" name="60Jesus said unto him, Let the dead bury their dead: but go thou and preach the kingdom of God. 61And another also said, Lord, I will follow thee; but let me first go bid them farewell, which are at home at my house. 62And Jesus said unto him, No man, having put his hand to the plough, and looking back, is fit for the kingdom of God."/>
          <p:cNvSpPr/>
          <p:nvPr/>
        </p:nvSpPr>
        <p:spPr>
          <a:xfrm>
            <a:off x="1143000" y="2382326"/>
            <a:ext cx="13728700" cy="61446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rPr sz="4000" b="0" baseline="31999"/>
              <a:t>60</a:t>
            </a:r>
            <a:r>
              <a:rPr b="0"/>
              <a:t>Jesus said unto him, Let the dead bury their dead: but go thou and preach the kingdom of God. </a:t>
            </a:r>
            <a:r>
              <a:rPr b="0" baseline="31999"/>
              <a:t>61</a:t>
            </a:r>
            <a:r>
              <a:rPr b="0"/>
              <a:t>And another also said, Lord, I will follow thee; but let me first go bid them farewell, which are at home at my house. </a:t>
            </a:r>
            <a:r>
              <a:rPr b="0" baseline="31999"/>
              <a:t>62</a:t>
            </a:r>
            <a:r>
              <a:rPr b="0"/>
              <a:t>And Jesus said unto him, No man, having put his hand to the plough, and looking back, is fit for the kingdom of God.</a:t>
            </a:r>
            <a:br/>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7" name="Line"/>
          <p:cNvSpPr/>
          <p:nvPr/>
        </p:nvSpPr>
        <p:spPr>
          <a:xfrm flipV="1">
            <a:off x="1020233" y="1963943"/>
            <a:ext cx="13852557" cy="324"/>
          </a:xfrm>
          <a:prstGeom prst="line">
            <a:avLst/>
          </a:prstGeom>
          <a:ln w="25400">
            <a:solidFill>
              <a:srgbClr val="D4FB79"/>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78" name="Luke 9"/>
          <p:cNvSpPr/>
          <p:nvPr/>
        </p:nvSpPr>
        <p:spPr>
          <a:xfrm>
            <a:off x="1026245" y="541193"/>
            <a:ext cx="5626101" cy="1546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Luke 9</a:t>
            </a:r>
            <a:br/>
            <a:endParaRPr/>
          </a:p>
        </p:txBody>
      </p:sp>
      <p:sp>
        <p:nvSpPr>
          <p:cNvPr id="179" name="58 And Jesus said unto him, Foxes have holes, and birds of the air have nests; but the Son of man hath not where to lay his head."/>
          <p:cNvSpPr/>
          <p:nvPr/>
        </p:nvSpPr>
        <p:spPr>
          <a:xfrm>
            <a:off x="1092200" y="2352937"/>
            <a:ext cx="14427200" cy="30792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rPr b="0"/>
              <a:t> </a:t>
            </a:r>
            <a:r>
              <a:rPr sz="4000" b="0" baseline="31999"/>
              <a:t>58</a:t>
            </a:r>
            <a:r>
              <a:rPr b="0"/>
              <a:t> And Jesus said unto him, Foxes have holes, and birds of the air have nests; but the Son of man hath not where to lay his head. </a:t>
            </a:r>
            <a:br/>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1" name="Line"/>
          <p:cNvSpPr/>
          <p:nvPr/>
        </p:nvSpPr>
        <p:spPr>
          <a:xfrm flipV="1">
            <a:off x="1083733" y="1951243"/>
            <a:ext cx="13852557" cy="324"/>
          </a:xfrm>
          <a:prstGeom prst="line">
            <a:avLst/>
          </a:prstGeom>
          <a:ln w="25400">
            <a:solidFill>
              <a:srgbClr val="D4FB79"/>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82" name="Luke 9"/>
          <p:cNvSpPr/>
          <p:nvPr/>
        </p:nvSpPr>
        <p:spPr>
          <a:xfrm>
            <a:off x="1026245" y="553893"/>
            <a:ext cx="5626101" cy="1546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Luke 9</a:t>
            </a:r>
            <a:br/>
            <a:endParaRPr/>
          </a:p>
        </p:txBody>
      </p:sp>
      <p:sp>
        <p:nvSpPr>
          <p:cNvPr id="183" name="60Jesus said unto him, Let the dead bury their dead: but go thou and preach the kingdom of God. 61And another also said, Lord, I will follow thee; but let me first go bid them farewell, which are at home at my house."/>
          <p:cNvSpPr/>
          <p:nvPr/>
        </p:nvSpPr>
        <p:spPr>
          <a:xfrm>
            <a:off x="1143000" y="2768600"/>
            <a:ext cx="13728700" cy="384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rPr sz="4000" b="0" baseline="31999"/>
              <a:t>60</a:t>
            </a:r>
            <a:r>
              <a:rPr b="0"/>
              <a:t>Jesus said unto him, Let the dead bury their dead: but go thou and preach the kingdom of God. </a:t>
            </a:r>
            <a:r>
              <a:rPr b="0" baseline="31999"/>
              <a:t>61</a:t>
            </a:r>
            <a:r>
              <a:rPr b="0"/>
              <a:t>And another also said, Lord, I will follow thee; but let me first go bid them farewell, which are at home at my house.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5" name="Line"/>
          <p:cNvSpPr/>
          <p:nvPr/>
        </p:nvSpPr>
        <p:spPr>
          <a:xfrm flipV="1">
            <a:off x="1020233" y="1963943"/>
            <a:ext cx="13852557" cy="324"/>
          </a:xfrm>
          <a:prstGeom prst="line">
            <a:avLst/>
          </a:prstGeom>
          <a:ln w="25400">
            <a:solidFill>
              <a:srgbClr val="D4FB79"/>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86" name="Luke 9"/>
          <p:cNvSpPr/>
          <p:nvPr/>
        </p:nvSpPr>
        <p:spPr>
          <a:xfrm>
            <a:off x="1026245" y="541193"/>
            <a:ext cx="5626101" cy="1546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Luke 9</a:t>
            </a:r>
            <a:br/>
            <a:endParaRPr/>
          </a:p>
        </p:txBody>
      </p:sp>
      <p:sp>
        <p:nvSpPr>
          <p:cNvPr id="187" name="59 And he said unto another, Follow me. But he said, LORD, suffer ME FIRST to go and bury my father."/>
          <p:cNvSpPr/>
          <p:nvPr/>
        </p:nvSpPr>
        <p:spPr>
          <a:xfrm>
            <a:off x="1016000" y="2340237"/>
            <a:ext cx="14427200" cy="30792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rPr sz="4000" b="0" baseline="31999"/>
              <a:t>59</a:t>
            </a:r>
            <a:r>
              <a:rPr b="0"/>
              <a:t> And he said unto another, Follow me. But he said, </a:t>
            </a:r>
            <a:r>
              <a:rPr i="1"/>
              <a:t>LORD</a:t>
            </a:r>
            <a:r>
              <a:rPr b="0"/>
              <a:t>, suffer </a:t>
            </a:r>
            <a:r>
              <a:rPr i="1"/>
              <a:t>ME FIRST</a:t>
            </a:r>
            <a:r>
              <a:rPr b="0"/>
              <a:t> to go and bury my father.</a:t>
            </a:r>
          </a:p>
          <a:p>
            <a:pPr algn="l" defTabSz="584200">
              <a:lnSpc>
                <a:spcPct val="110000"/>
              </a:lnSpc>
              <a:defRPr sz="4800" b="1">
                <a:solidFill>
                  <a:srgbClr val="FFFFFF"/>
                </a:solidFill>
                <a:latin typeface="Arial"/>
                <a:ea typeface="Arial"/>
                <a:cs typeface="Arial"/>
                <a:sym typeface="Arial"/>
              </a:defRPr>
            </a:pPr>
            <a:br/>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9" name="Line"/>
          <p:cNvSpPr/>
          <p:nvPr/>
        </p:nvSpPr>
        <p:spPr>
          <a:xfrm flipV="1">
            <a:off x="1083733" y="1951243"/>
            <a:ext cx="13852557" cy="324"/>
          </a:xfrm>
          <a:prstGeom prst="line">
            <a:avLst/>
          </a:prstGeom>
          <a:ln w="25400">
            <a:solidFill>
              <a:srgbClr val="D4FB79"/>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90" name="Luke 9"/>
          <p:cNvSpPr/>
          <p:nvPr/>
        </p:nvSpPr>
        <p:spPr>
          <a:xfrm>
            <a:off x="1026245" y="553893"/>
            <a:ext cx="5626101" cy="1546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Luke 9</a:t>
            </a:r>
            <a:br/>
            <a:endParaRPr/>
          </a:p>
        </p:txBody>
      </p:sp>
      <p:sp>
        <p:nvSpPr>
          <p:cNvPr id="191" name="61And another also said, LORD, I will follow thee; but let ME FIRST go bid them farewell, which are at home at my house."/>
          <p:cNvSpPr/>
          <p:nvPr/>
        </p:nvSpPr>
        <p:spPr>
          <a:xfrm>
            <a:off x="1041400" y="2761515"/>
            <a:ext cx="13728700" cy="2312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rPr b="0" baseline="31999"/>
              <a:t>61</a:t>
            </a:r>
            <a:r>
              <a:rPr b="0"/>
              <a:t>And another also said, </a:t>
            </a:r>
            <a:r>
              <a:rPr i="1"/>
              <a:t>LORD</a:t>
            </a:r>
            <a:r>
              <a:rPr b="0"/>
              <a:t>, I will follow thee; but let </a:t>
            </a:r>
            <a:r>
              <a:rPr i="1"/>
              <a:t>ME FIRST</a:t>
            </a:r>
            <a:r>
              <a:rPr b="0"/>
              <a:t> go bid them farewell, which are at home at my house.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3" name="Line"/>
          <p:cNvSpPr/>
          <p:nvPr/>
        </p:nvSpPr>
        <p:spPr>
          <a:xfrm flipV="1">
            <a:off x="1083733" y="1951243"/>
            <a:ext cx="13852557" cy="324"/>
          </a:xfrm>
          <a:prstGeom prst="line">
            <a:avLst/>
          </a:prstGeom>
          <a:ln w="25400">
            <a:solidFill>
              <a:srgbClr val="D4FB79"/>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94" name="Revelation 3"/>
          <p:cNvSpPr/>
          <p:nvPr/>
        </p:nvSpPr>
        <p:spPr>
          <a:xfrm>
            <a:off x="1026245" y="553893"/>
            <a:ext cx="5626101" cy="1546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Revelation 3</a:t>
            </a:r>
            <a:br/>
            <a:endParaRPr/>
          </a:p>
        </p:txBody>
      </p:sp>
      <p:sp>
        <p:nvSpPr>
          <p:cNvPr id="195" name="15 I know thy works, that thou art neither cold nor hot: I would thou wert cold or hot.…"/>
          <p:cNvSpPr/>
          <p:nvPr/>
        </p:nvSpPr>
        <p:spPr>
          <a:xfrm>
            <a:off x="990600" y="2781300"/>
            <a:ext cx="13728700" cy="384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rPr b="0" baseline="31999"/>
              <a:t>15 </a:t>
            </a:r>
            <a:r>
              <a:rPr b="0"/>
              <a:t>I know thy works, that thou art neither cold nor hot: I would thou wert cold or hot.</a:t>
            </a:r>
          </a:p>
          <a:p>
            <a:pPr algn="l" defTabSz="584200">
              <a:lnSpc>
                <a:spcPct val="110000"/>
              </a:lnSpc>
              <a:defRPr sz="4800" b="1">
                <a:solidFill>
                  <a:srgbClr val="FFFFFF"/>
                </a:solidFill>
                <a:latin typeface="Arial"/>
                <a:ea typeface="Arial"/>
                <a:cs typeface="Arial"/>
                <a:sym typeface="Arial"/>
              </a:defRPr>
            </a:pPr>
            <a:r>
              <a:rPr b="0" baseline="31999"/>
              <a:t>16</a:t>
            </a:r>
            <a:r>
              <a:rPr b="0"/>
              <a:t> So then because thou art lukewarm, and neither cold nor hot, I will spue thee out of my mouth.</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9" name="Comprehending the Scope of Last Days Lostness"/>
          <p:cNvSpPr/>
          <p:nvPr/>
        </p:nvSpPr>
        <p:spPr>
          <a:xfrm>
            <a:off x="848445" y="807893"/>
            <a:ext cx="14693901" cy="1546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Comprehending the Scope of Last Days Lostness</a:t>
            </a:r>
            <a:b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7" name="Line"/>
          <p:cNvSpPr/>
          <p:nvPr/>
        </p:nvSpPr>
        <p:spPr>
          <a:xfrm flipV="1">
            <a:off x="1083733" y="1951243"/>
            <a:ext cx="13852557" cy="324"/>
          </a:xfrm>
          <a:prstGeom prst="line">
            <a:avLst/>
          </a:prstGeom>
          <a:ln w="25400">
            <a:solidFill>
              <a:srgbClr val="D4FB79"/>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98" name="2 Timothy 3"/>
          <p:cNvSpPr/>
          <p:nvPr/>
        </p:nvSpPr>
        <p:spPr>
          <a:xfrm>
            <a:off x="1026245" y="553893"/>
            <a:ext cx="5626101" cy="1546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2 Timothy 3</a:t>
            </a:r>
            <a:br/>
            <a:endParaRPr/>
          </a:p>
        </p:txBody>
      </p:sp>
      <p:sp>
        <p:nvSpPr>
          <p:cNvPr id="199" name="5 Having a form of godliness, but denying the power thereof: from such turn away."/>
          <p:cNvSpPr/>
          <p:nvPr/>
        </p:nvSpPr>
        <p:spPr>
          <a:xfrm>
            <a:off x="990600" y="2748815"/>
            <a:ext cx="13728700" cy="2312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rPr b="0" baseline="31999"/>
              <a:t>5</a:t>
            </a:r>
            <a:r>
              <a:rPr b="0"/>
              <a:t> Having a form of godliness, but denying the power thereof: from such turn away.</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1" name="Line"/>
          <p:cNvSpPr/>
          <p:nvPr/>
        </p:nvSpPr>
        <p:spPr>
          <a:xfrm flipV="1">
            <a:off x="1083733" y="1951243"/>
            <a:ext cx="13852557" cy="324"/>
          </a:xfrm>
          <a:prstGeom prst="line">
            <a:avLst/>
          </a:prstGeom>
          <a:ln w="25400">
            <a:solidFill>
              <a:srgbClr val="D4FB79"/>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02" name="2 Timothy 3"/>
          <p:cNvSpPr/>
          <p:nvPr/>
        </p:nvSpPr>
        <p:spPr>
          <a:xfrm>
            <a:off x="1026245" y="553893"/>
            <a:ext cx="5626101" cy="1546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2 Timothy 3</a:t>
            </a:r>
            <a:br/>
            <a:endParaRPr/>
          </a:p>
        </p:txBody>
      </p:sp>
      <p:sp>
        <p:nvSpPr>
          <p:cNvPr id="203" name="4 Traitors, heady, highminded, lovers of pleasures more than lovers of God;"/>
          <p:cNvSpPr/>
          <p:nvPr/>
        </p:nvSpPr>
        <p:spPr>
          <a:xfrm>
            <a:off x="990600" y="2748815"/>
            <a:ext cx="13728700" cy="2312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rPr b="0" baseline="31999"/>
              <a:t>4</a:t>
            </a:r>
            <a:r>
              <a:rPr b="0"/>
              <a:t> Traitors, heady, highminded, lovers of pleasures more than lovers of God;</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5" name="Line"/>
          <p:cNvSpPr/>
          <p:nvPr/>
        </p:nvSpPr>
        <p:spPr>
          <a:xfrm flipV="1">
            <a:off x="1083733" y="1951243"/>
            <a:ext cx="13852557" cy="324"/>
          </a:xfrm>
          <a:prstGeom prst="line">
            <a:avLst/>
          </a:prstGeom>
          <a:ln w="25400">
            <a:solidFill>
              <a:srgbClr val="D4FB79"/>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06" name="2 Timothy 3"/>
          <p:cNvSpPr/>
          <p:nvPr/>
        </p:nvSpPr>
        <p:spPr>
          <a:xfrm>
            <a:off x="1026245" y="553893"/>
            <a:ext cx="5626101" cy="1546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2 Timothy 3</a:t>
            </a:r>
            <a:br/>
            <a:endParaRPr/>
          </a:p>
        </p:txBody>
      </p:sp>
      <p:sp>
        <p:nvSpPr>
          <p:cNvPr id="207" name="2 For men shall be lovers of their own selves, covetous, boasters, proud, blasphemers, disobedient to parents, unthankful, unholy,"/>
          <p:cNvSpPr/>
          <p:nvPr/>
        </p:nvSpPr>
        <p:spPr>
          <a:xfrm>
            <a:off x="1028700" y="2759337"/>
            <a:ext cx="13728700" cy="30792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rPr b="0" baseline="31999"/>
              <a:t>2 </a:t>
            </a:r>
            <a:r>
              <a:rPr b="0"/>
              <a:t>For men shall be lovers of their own selves, covetous, boasters, proud, blasphemers, disobedient to parents, unthankful, unholy,</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9" name="QUESTION FOR INTROSPECTION..."/>
          <p:cNvSpPr/>
          <p:nvPr/>
        </p:nvSpPr>
        <p:spPr>
          <a:xfrm>
            <a:off x="657945" y="958115"/>
            <a:ext cx="14300201" cy="2312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QUESTION FOR INTROSPECTION...</a:t>
            </a:r>
          </a:p>
          <a:p>
            <a:pPr algn="l" defTabSz="584200">
              <a:lnSpc>
                <a:spcPct val="110000"/>
              </a:lnSpc>
              <a:defRPr sz="4800" b="1">
                <a:solidFill>
                  <a:srgbClr val="FFFFFF"/>
                </a:solidFill>
                <a:latin typeface="Arial"/>
                <a:ea typeface="Arial"/>
                <a:cs typeface="Arial"/>
                <a:sym typeface="Arial"/>
              </a:defRPr>
            </a:pPr>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1" name="QUESTION FOR INTROSPECTION...…"/>
          <p:cNvSpPr/>
          <p:nvPr/>
        </p:nvSpPr>
        <p:spPr>
          <a:xfrm>
            <a:off x="696045" y="1207195"/>
            <a:ext cx="14300201" cy="61446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rPr dirty="0"/>
              <a:t>QUESTION FOR INTROSPECTION...</a:t>
            </a:r>
          </a:p>
          <a:p>
            <a:pPr algn="l" defTabSz="584200">
              <a:lnSpc>
                <a:spcPct val="110000"/>
              </a:lnSpc>
              <a:defRPr sz="4800" b="1">
                <a:solidFill>
                  <a:srgbClr val="FFFFFF"/>
                </a:solidFill>
                <a:latin typeface="Arial"/>
                <a:ea typeface="Arial"/>
                <a:cs typeface="Arial"/>
                <a:sym typeface="Arial"/>
              </a:defRPr>
            </a:pPr>
            <a:endParaRPr dirty="0"/>
          </a:p>
          <a:p>
            <a:pPr algn="l" defTabSz="584200">
              <a:lnSpc>
                <a:spcPct val="110000"/>
              </a:lnSpc>
              <a:defRPr sz="4800" b="1" i="1">
                <a:solidFill>
                  <a:srgbClr val="FFFFFF"/>
                </a:solidFill>
                <a:latin typeface="Arial"/>
                <a:ea typeface="Arial"/>
                <a:cs typeface="Arial"/>
                <a:sym typeface="Arial"/>
              </a:defRPr>
            </a:pPr>
            <a:r>
              <a:rPr dirty="0"/>
              <a:t>In what way(s) have I been communicating to Jesus a “</a:t>
            </a:r>
            <a:r>
              <a:rPr u="sng" dirty="0"/>
              <a:t>ME</a:t>
            </a:r>
            <a:r>
              <a:rPr b="0" dirty="0"/>
              <a:t> </a:t>
            </a:r>
            <a:r>
              <a:rPr u="sng" dirty="0"/>
              <a:t>FIRST</a:t>
            </a:r>
            <a:r>
              <a:rPr dirty="0"/>
              <a:t>”</a:t>
            </a:r>
            <a:r>
              <a:rPr b="0" dirty="0"/>
              <a:t> </a:t>
            </a:r>
            <a:r>
              <a:rPr dirty="0"/>
              <a:t>mentality?</a:t>
            </a:r>
          </a:p>
          <a:p>
            <a:pPr algn="l" defTabSz="584200">
              <a:lnSpc>
                <a:spcPct val="110000"/>
              </a:lnSpc>
              <a:defRPr sz="4800" b="1">
                <a:solidFill>
                  <a:srgbClr val="FFFFFF"/>
                </a:solidFill>
                <a:latin typeface="Arial"/>
                <a:ea typeface="Arial"/>
                <a:cs typeface="Arial"/>
                <a:sym typeface="Arial"/>
              </a:defRPr>
            </a:pPr>
            <a:endParaRPr dirty="0"/>
          </a:p>
          <a:p>
            <a:pPr algn="l" defTabSz="584200">
              <a:lnSpc>
                <a:spcPct val="110000"/>
              </a:lnSpc>
              <a:defRPr sz="4800" b="1">
                <a:solidFill>
                  <a:srgbClr val="FFFFFF"/>
                </a:solidFill>
                <a:latin typeface="Arial"/>
                <a:ea typeface="Arial"/>
                <a:cs typeface="Arial"/>
                <a:sym typeface="Arial"/>
              </a:defRPr>
            </a:pPr>
            <a:endParaRPr b="0" dirty="0"/>
          </a:p>
          <a:p>
            <a:pPr algn="l" defTabSz="584200">
              <a:lnSpc>
                <a:spcPct val="110000"/>
              </a:lnSpc>
              <a:defRPr sz="4800" b="1">
                <a:solidFill>
                  <a:srgbClr val="FFFFFF"/>
                </a:solidFill>
                <a:latin typeface="Arial"/>
                <a:ea typeface="Arial"/>
                <a:cs typeface="Arial"/>
                <a:sym typeface="Arial"/>
              </a:defRPr>
            </a:pPr>
            <a:br>
              <a:rPr dirty="0"/>
            </a:br>
            <a:endParaRPr dirty="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3" name="Learning About True FOLLOWSHIP is From the Three Men in Jesus’ Parable of the Great Supper."/>
          <p:cNvSpPr/>
          <p:nvPr/>
        </p:nvSpPr>
        <p:spPr>
          <a:xfrm>
            <a:off x="823045" y="946150"/>
            <a:ext cx="14605001" cy="1549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584200">
              <a:lnSpc>
                <a:spcPct val="110000"/>
              </a:lnSpc>
              <a:defRPr sz="4800" b="1">
                <a:solidFill>
                  <a:srgbClr val="FFFFFF"/>
                </a:solidFill>
                <a:latin typeface="Arial"/>
                <a:ea typeface="Arial"/>
                <a:cs typeface="Arial"/>
                <a:sym typeface="Arial"/>
              </a:defRPr>
            </a:lvl1pPr>
          </a:lstStyle>
          <a:p>
            <a:r>
              <a:t>Learning About True FOLLOWSHIP is From the Three Men in Jesus’ Parable of the Great Supper.</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5" name="Line"/>
          <p:cNvSpPr/>
          <p:nvPr/>
        </p:nvSpPr>
        <p:spPr>
          <a:xfrm flipV="1">
            <a:off x="1071033" y="1900443"/>
            <a:ext cx="13852557" cy="324"/>
          </a:xfrm>
          <a:prstGeom prst="line">
            <a:avLst/>
          </a:prstGeom>
          <a:ln w="25400">
            <a:solidFill>
              <a:srgbClr val="D4FB79"/>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16" name="Luke 14"/>
          <p:cNvSpPr/>
          <p:nvPr/>
        </p:nvSpPr>
        <p:spPr>
          <a:xfrm>
            <a:off x="1026245" y="541193"/>
            <a:ext cx="5626101" cy="1546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Luke 14</a:t>
            </a:r>
            <a:br/>
            <a:endParaRPr/>
          </a:p>
        </p:txBody>
      </p:sp>
      <p:sp>
        <p:nvSpPr>
          <p:cNvPr id="217" name="16Then said he unto him, A certain man made a great supper, and bade many:17And sent his servant at supper time to say to them that were bidden, Come; for all things are now ready."/>
          <p:cNvSpPr/>
          <p:nvPr/>
        </p:nvSpPr>
        <p:spPr>
          <a:xfrm>
            <a:off x="1045940" y="2219587"/>
            <a:ext cx="14173201" cy="30792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110000"/>
              </a:lnSpc>
              <a:defRPr sz="4000">
                <a:solidFill>
                  <a:srgbClr val="FFFFFF"/>
                </a:solidFill>
                <a:latin typeface="Arial"/>
                <a:ea typeface="Arial"/>
                <a:cs typeface="Arial"/>
                <a:sym typeface="Arial"/>
              </a:defRPr>
            </a:pPr>
            <a:r>
              <a:rPr baseline="31999"/>
              <a:t>16</a:t>
            </a:r>
            <a:r>
              <a:rPr sz="4800"/>
              <a:t>Then said he unto him, A certain man made a great supper, and bade many:</a:t>
            </a:r>
            <a:r>
              <a:rPr sz="4800" baseline="31999"/>
              <a:t>17</a:t>
            </a:r>
            <a:r>
              <a:rPr sz="4800"/>
              <a:t>And sent his servant at supper time to say to them that were bidden, Come; for all things are now ready.</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9" name="Line"/>
          <p:cNvSpPr/>
          <p:nvPr/>
        </p:nvSpPr>
        <p:spPr>
          <a:xfrm flipV="1">
            <a:off x="1071033" y="1900443"/>
            <a:ext cx="13852557" cy="324"/>
          </a:xfrm>
          <a:prstGeom prst="line">
            <a:avLst/>
          </a:prstGeom>
          <a:ln w="25400">
            <a:solidFill>
              <a:srgbClr val="D4FB79"/>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20" name="Luke 14"/>
          <p:cNvSpPr/>
          <p:nvPr/>
        </p:nvSpPr>
        <p:spPr>
          <a:xfrm>
            <a:off x="1026245" y="541193"/>
            <a:ext cx="5626101" cy="1546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Luke 14</a:t>
            </a:r>
            <a:br/>
            <a:endParaRPr/>
          </a:p>
        </p:txBody>
      </p:sp>
      <p:sp>
        <p:nvSpPr>
          <p:cNvPr id="221" name="18And they all with one consent began to make excuse. The first said unto him, I have bought a piece of ground, and I must needs go and see it: I pray thee have me excused."/>
          <p:cNvSpPr/>
          <p:nvPr/>
        </p:nvSpPr>
        <p:spPr>
          <a:xfrm>
            <a:off x="1045940" y="2219587"/>
            <a:ext cx="14173201" cy="30792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110000"/>
              </a:lnSpc>
              <a:defRPr sz="4800">
                <a:solidFill>
                  <a:srgbClr val="FFFFFF"/>
                </a:solidFill>
                <a:latin typeface="Arial"/>
                <a:ea typeface="Arial"/>
                <a:cs typeface="Arial"/>
                <a:sym typeface="Arial"/>
              </a:defRPr>
            </a:pPr>
            <a:r>
              <a:rPr baseline="31999"/>
              <a:t>18</a:t>
            </a:r>
            <a:r>
              <a:t>And they all with one consent began to make excuse. The first said unto him, I have bought a piece of ground, and I must needs go and see it: I pray thee have me excused.</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3" name="Line"/>
          <p:cNvSpPr/>
          <p:nvPr/>
        </p:nvSpPr>
        <p:spPr>
          <a:xfrm flipV="1">
            <a:off x="1071033" y="1900443"/>
            <a:ext cx="13852557" cy="324"/>
          </a:xfrm>
          <a:prstGeom prst="line">
            <a:avLst/>
          </a:prstGeom>
          <a:ln w="25400">
            <a:solidFill>
              <a:srgbClr val="D4FB79"/>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24" name="Luke 14"/>
          <p:cNvSpPr/>
          <p:nvPr/>
        </p:nvSpPr>
        <p:spPr>
          <a:xfrm>
            <a:off x="1026245" y="541193"/>
            <a:ext cx="5626101" cy="1546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Luke 14</a:t>
            </a:r>
            <a:br/>
            <a:endParaRPr/>
          </a:p>
        </p:txBody>
      </p:sp>
      <p:sp>
        <p:nvSpPr>
          <p:cNvPr id="225" name="19And another said, I have bought five yoke of oxen, and I go to prove them: I pray thee have me excused."/>
          <p:cNvSpPr/>
          <p:nvPr/>
        </p:nvSpPr>
        <p:spPr>
          <a:xfrm>
            <a:off x="1045940" y="2234465"/>
            <a:ext cx="14173201" cy="2312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110000"/>
              </a:lnSpc>
              <a:defRPr sz="4800">
                <a:solidFill>
                  <a:srgbClr val="FFFFFF"/>
                </a:solidFill>
                <a:latin typeface="Arial"/>
                <a:ea typeface="Arial"/>
                <a:cs typeface="Arial"/>
                <a:sym typeface="Arial"/>
              </a:defRPr>
            </a:pPr>
            <a:r>
              <a:rPr baseline="31999"/>
              <a:t>19</a:t>
            </a:r>
            <a:r>
              <a:t>And another said, I have bought five yoke of oxen, and I go to prove them: I pray thee have me excused.</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7" name="Line"/>
          <p:cNvSpPr/>
          <p:nvPr/>
        </p:nvSpPr>
        <p:spPr>
          <a:xfrm flipV="1">
            <a:off x="1071033" y="1900443"/>
            <a:ext cx="13852557" cy="324"/>
          </a:xfrm>
          <a:prstGeom prst="line">
            <a:avLst/>
          </a:prstGeom>
          <a:ln w="25400">
            <a:solidFill>
              <a:srgbClr val="D4FB79"/>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28" name="Luke 14"/>
          <p:cNvSpPr/>
          <p:nvPr/>
        </p:nvSpPr>
        <p:spPr>
          <a:xfrm>
            <a:off x="1026245" y="541193"/>
            <a:ext cx="5626101" cy="1546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Luke 14</a:t>
            </a:r>
            <a:br/>
            <a:endParaRPr/>
          </a:p>
        </p:txBody>
      </p:sp>
      <p:sp>
        <p:nvSpPr>
          <p:cNvPr id="229" name="20And another said, I have married a wife, and therefore I cannot come."/>
          <p:cNvSpPr/>
          <p:nvPr/>
        </p:nvSpPr>
        <p:spPr>
          <a:xfrm>
            <a:off x="1172940" y="2209799"/>
            <a:ext cx="14173201" cy="154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110000"/>
              </a:lnSpc>
              <a:defRPr sz="4800">
                <a:solidFill>
                  <a:srgbClr val="FFFFFF"/>
                </a:solidFill>
                <a:latin typeface="Arial"/>
                <a:ea typeface="Arial"/>
                <a:cs typeface="Arial"/>
                <a:sym typeface="Arial"/>
              </a:defRPr>
            </a:pPr>
            <a:r>
              <a:rPr baseline="31999"/>
              <a:t>20</a:t>
            </a:r>
            <a:r>
              <a:t>And another said, I have married a wife, and therefore I cannot come.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41" name="droppedImage.tiff" descr="droppedImage.tiff"/>
          <p:cNvPicPr>
            <a:picLocks noChangeAspect="1"/>
          </p:cNvPicPr>
          <p:nvPr/>
        </p:nvPicPr>
        <p:blipFill>
          <a:blip r:embed="rId3">
            <a:extLst/>
          </a:blip>
          <a:stretch>
            <a:fillRect/>
          </a:stretch>
        </p:blipFill>
        <p:spPr>
          <a:xfrm>
            <a:off x="3860351" y="228600"/>
            <a:ext cx="8537500" cy="8674101"/>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1" name="What Interfered With the FOLLOWSHIP…"/>
          <p:cNvSpPr/>
          <p:nvPr/>
        </p:nvSpPr>
        <p:spPr>
          <a:xfrm>
            <a:off x="1077045" y="1174015"/>
            <a:ext cx="13754101" cy="2312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584200">
              <a:lnSpc>
                <a:spcPct val="110000"/>
              </a:lnSpc>
              <a:defRPr sz="4800">
                <a:solidFill>
                  <a:srgbClr val="FFFFFF"/>
                </a:solidFill>
                <a:latin typeface="Arial"/>
                <a:ea typeface="Arial"/>
                <a:cs typeface="Arial"/>
                <a:sym typeface="Arial"/>
              </a:defRPr>
            </a:pPr>
            <a:r>
              <a:rPr i="1"/>
              <a:t>What Interfered With the FOLLOWSHIP</a:t>
            </a:r>
          </a:p>
          <a:p>
            <a:pPr defTabSz="584200">
              <a:lnSpc>
                <a:spcPct val="110000"/>
              </a:lnSpc>
              <a:defRPr sz="4800">
                <a:solidFill>
                  <a:srgbClr val="FFFFFF"/>
                </a:solidFill>
                <a:latin typeface="Arial"/>
                <a:ea typeface="Arial"/>
                <a:cs typeface="Arial"/>
                <a:sym typeface="Arial"/>
              </a:defRPr>
            </a:pPr>
            <a:r>
              <a:rPr i="1"/>
              <a:t> of These Three Men?</a:t>
            </a:r>
            <a:br/>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3" name="What Interfered With the FOLLOWSHIP…"/>
          <p:cNvSpPr/>
          <p:nvPr/>
        </p:nvSpPr>
        <p:spPr>
          <a:xfrm>
            <a:off x="1077045" y="1174015"/>
            <a:ext cx="13754101" cy="2312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584200">
              <a:lnSpc>
                <a:spcPct val="110000"/>
              </a:lnSpc>
              <a:defRPr sz="4800">
                <a:solidFill>
                  <a:srgbClr val="FFFFFF"/>
                </a:solidFill>
                <a:latin typeface="Arial"/>
                <a:ea typeface="Arial"/>
                <a:cs typeface="Arial"/>
                <a:sym typeface="Arial"/>
              </a:defRPr>
            </a:pPr>
            <a:r>
              <a:rPr i="1"/>
              <a:t>What Interfered With the FOLLOWSHIP</a:t>
            </a:r>
          </a:p>
          <a:p>
            <a:pPr defTabSz="584200">
              <a:lnSpc>
                <a:spcPct val="110000"/>
              </a:lnSpc>
              <a:defRPr sz="4800">
                <a:solidFill>
                  <a:srgbClr val="FFFFFF"/>
                </a:solidFill>
                <a:latin typeface="Arial"/>
                <a:ea typeface="Arial"/>
                <a:cs typeface="Arial"/>
                <a:sym typeface="Arial"/>
              </a:defRPr>
            </a:pPr>
            <a:r>
              <a:rPr i="1"/>
              <a:t> of These Three Men?</a:t>
            </a:r>
            <a:br/>
            <a:endParaRPr/>
          </a:p>
        </p:txBody>
      </p:sp>
      <p:sp>
        <p:nvSpPr>
          <p:cNvPr id="234" name="1.  RELISHING in his RICHES."/>
          <p:cNvSpPr/>
          <p:nvPr/>
        </p:nvSpPr>
        <p:spPr>
          <a:xfrm>
            <a:off x="1676400" y="3238500"/>
            <a:ext cx="10718800" cy="83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4800" b="1">
                <a:solidFill>
                  <a:srgbClr val="FFFFFF"/>
                </a:solidFill>
                <a:latin typeface="Helvetica"/>
                <a:ea typeface="Helvetica"/>
                <a:cs typeface="Helvetica"/>
                <a:sym typeface="Helvetica"/>
              </a:defRPr>
            </a:pPr>
            <a:r>
              <a:t>1.  </a:t>
            </a:r>
            <a:r>
              <a:rPr i="1" u="sng">
                <a:solidFill>
                  <a:srgbClr val="FF2F92"/>
                </a:solidFill>
              </a:rPr>
              <a:t>RELISHING</a:t>
            </a:r>
            <a:r>
              <a:rPr b="0"/>
              <a:t> in his </a:t>
            </a:r>
            <a:r>
              <a:rPr i="1" u="sng">
                <a:solidFill>
                  <a:srgbClr val="FF2F92"/>
                </a:solidFill>
              </a:rPr>
              <a:t>RICHES</a:t>
            </a:r>
            <a:r>
              <a:t>. </a:t>
            </a:r>
          </a:p>
        </p:txBody>
      </p:sp>
      <p:sp>
        <p:nvSpPr>
          <p:cNvPr id="235" name="Luke 14:18—And they all with one consent began to make excuse. The first said unto him, I have bought a piece of ground, and I must needs go and see it: I pray thee have me excused."/>
          <p:cNvSpPr/>
          <p:nvPr/>
        </p:nvSpPr>
        <p:spPr>
          <a:xfrm>
            <a:off x="1676400" y="4540250"/>
            <a:ext cx="13398500" cy="24257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4000" b="1">
                <a:solidFill>
                  <a:srgbClr val="FFFFFF"/>
                </a:solidFill>
                <a:latin typeface="Helvetica"/>
                <a:ea typeface="Helvetica"/>
                <a:cs typeface="Helvetica"/>
                <a:sym typeface="Helvetica"/>
              </a:defRPr>
            </a:pPr>
            <a:r>
              <a:t>Luke 14:18</a:t>
            </a:r>
            <a:r>
              <a:rPr>
                <a:latin typeface="Arial"/>
                <a:ea typeface="Arial"/>
                <a:cs typeface="Arial"/>
                <a:sym typeface="Arial"/>
              </a:rPr>
              <a:t>—</a:t>
            </a:r>
            <a:r>
              <a:rPr b="0" i="1">
                <a:latin typeface="Arial"/>
                <a:ea typeface="Arial"/>
                <a:cs typeface="Arial"/>
                <a:sym typeface="Arial"/>
              </a:rPr>
              <a:t>And they all with one consent began to make excuse. The first said unto him, I have bought a piece of ground, and I must needs go and see it: I pray thee have me excused.</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7" name="What Interfered With the FOLLOWSHIP…"/>
          <p:cNvSpPr/>
          <p:nvPr/>
        </p:nvSpPr>
        <p:spPr>
          <a:xfrm>
            <a:off x="1077045" y="1174015"/>
            <a:ext cx="13754101" cy="2312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584200">
              <a:lnSpc>
                <a:spcPct val="110000"/>
              </a:lnSpc>
              <a:defRPr sz="4800">
                <a:solidFill>
                  <a:srgbClr val="FFFFFF"/>
                </a:solidFill>
                <a:latin typeface="Arial"/>
                <a:ea typeface="Arial"/>
                <a:cs typeface="Arial"/>
                <a:sym typeface="Arial"/>
              </a:defRPr>
            </a:pPr>
            <a:r>
              <a:rPr i="1"/>
              <a:t>What Interfered With the FOLLOWSHIP</a:t>
            </a:r>
          </a:p>
          <a:p>
            <a:pPr defTabSz="584200">
              <a:lnSpc>
                <a:spcPct val="110000"/>
              </a:lnSpc>
              <a:defRPr sz="4800">
                <a:solidFill>
                  <a:srgbClr val="FFFFFF"/>
                </a:solidFill>
                <a:latin typeface="Arial"/>
                <a:ea typeface="Arial"/>
                <a:cs typeface="Arial"/>
                <a:sym typeface="Arial"/>
              </a:defRPr>
            </a:pPr>
            <a:r>
              <a:rPr i="1"/>
              <a:t> of These Three Men?</a:t>
            </a:r>
            <a:br/>
            <a:endParaRPr/>
          </a:p>
        </p:txBody>
      </p:sp>
      <p:sp>
        <p:nvSpPr>
          <p:cNvPr id="238" name="2.  CLIMBING in his CAREER."/>
          <p:cNvSpPr/>
          <p:nvPr/>
        </p:nvSpPr>
        <p:spPr>
          <a:xfrm>
            <a:off x="1676400" y="3238500"/>
            <a:ext cx="10718800" cy="83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4800" b="1">
                <a:solidFill>
                  <a:srgbClr val="FFFFFF"/>
                </a:solidFill>
                <a:latin typeface="Helvetica"/>
                <a:ea typeface="Helvetica"/>
                <a:cs typeface="Helvetica"/>
                <a:sym typeface="Helvetica"/>
              </a:defRPr>
            </a:pPr>
            <a:r>
              <a:t>2.  </a:t>
            </a:r>
            <a:r>
              <a:rPr i="1" u="sng">
                <a:solidFill>
                  <a:srgbClr val="FF2F92"/>
                </a:solidFill>
              </a:rPr>
              <a:t>CLIMBING</a:t>
            </a:r>
            <a:r>
              <a:rPr b="0"/>
              <a:t> in his </a:t>
            </a:r>
            <a:r>
              <a:rPr i="1" u="sng">
                <a:solidFill>
                  <a:srgbClr val="FF2F92"/>
                </a:solidFill>
              </a:rPr>
              <a:t>CAREER</a:t>
            </a:r>
            <a:r>
              <a:t>. </a:t>
            </a:r>
          </a:p>
        </p:txBody>
      </p:sp>
      <p:sp>
        <p:nvSpPr>
          <p:cNvPr id="239" name="Luke 14:19— And another said, I have bought five yoke of oxen, and I go to prove them: I pray thee have me excused."/>
          <p:cNvSpPr/>
          <p:nvPr/>
        </p:nvSpPr>
        <p:spPr>
          <a:xfrm>
            <a:off x="1676400" y="4826000"/>
            <a:ext cx="13398500" cy="1854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4000" b="1">
                <a:solidFill>
                  <a:srgbClr val="FFFFFF"/>
                </a:solidFill>
                <a:latin typeface="Helvetica"/>
                <a:ea typeface="Helvetica"/>
                <a:cs typeface="Helvetica"/>
                <a:sym typeface="Helvetica"/>
              </a:defRPr>
            </a:pPr>
            <a:r>
              <a:t>Luke 14:19</a:t>
            </a:r>
            <a:r>
              <a:rPr>
                <a:latin typeface="Arial"/>
                <a:ea typeface="Arial"/>
                <a:cs typeface="Arial"/>
                <a:sym typeface="Arial"/>
              </a:rPr>
              <a:t>— </a:t>
            </a:r>
            <a:r>
              <a:rPr b="0" i="1">
                <a:latin typeface="Arial"/>
                <a:ea typeface="Arial"/>
                <a:cs typeface="Arial"/>
                <a:sym typeface="Arial"/>
              </a:rPr>
              <a:t>And another said, I have bought five yoke of oxen, and I go to prove them: I pray thee have me excused.</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41" name="What Interfered With the FOLLOWSHIP…"/>
          <p:cNvSpPr/>
          <p:nvPr/>
        </p:nvSpPr>
        <p:spPr>
          <a:xfrm>
            <a:off x="1077045" y="1174015"/>
            <a:ext cx="13754101" cy="2312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584200">
              <a:lnSpc>
                <a:spcPct val="110000"/>
              </a:lnSpc>
              <a:defRPr sz="4800">
                <a:solidFill>
                  <a:srgbClr val="FFFFFF"/>
                </a:solidFill>
                <a:latin typeface="Arial"/>
                <a:ea typeface="Arial"/>
                <a:cs typeface="Arial"/>
                <a:sym typeface="Arial"/>
              </a:defRPr>
            </a:pPr>
            <a:r>
              <a:rPr i="1"/>
              <a:t>What Interfered With the FOLLOWSHIP</a:t>
            </a:r>
          </a:p>
          <a:p>
            <a:pPr defTabSz="584200">
              <a:lnSpc>
                <a:spcPct val="110000"/>
              </a:lnSpc>
              <a:defRPr sz="4800">
                <a:solidFill>
                  <a:srgbClr val="FFFFFF"/>
                </a:solidFill>
                <a:latin typeface="Arial"/>
                <a:ea typeface="Arial"/>
                <a:cs typeface="Arial"/>
                <a:sym typeface="Arial"/>
              </a:defRPr>
            </a:pPr>
            <a:r>
              <a:rPr i="1"/>
              <a:t> of These Three Men?</a:t>
            </a:r>
            <a:br/>
            <a:endParaRPr/>
          </a:p>
        </p:txBody>
      </p:sp>
      <p:sp>
        <p:nvSpPr>
          <p:cNvPr id="242" name="3.  FOCUSING on his FAMILY."/>
          <p:cNvSpPr/>
          <p:nvPr/>
        </p:nvSpPr>
        <p:spPr>
          <a:xfrm>
            <a:off x="1676400" y="3238500"/>
            <a:ext cx="10718800" cy="83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4800" b="1">
                <a:solidFill>
                  <a:srgbClr val="FFFFFF"/>
                </a:solidFill>
                <a:latin typeface="Helvetica"/>
                <a:ea typeface="Helvetica"/>
                <a:cs typeface="Helvetica"/>
                <a:sym typeface="Helvetica"/>
              </a:defRPr>
            </a:pPr>
            <a:r>
              <a:t>3.  </a:t>
            </a:r>
            <a:r>
              <a:rPr i="1" u="sng">
                <a:solidFill>
                  <a:srgbClr val="FF2F92"/>
                </a:solidFill>
              </a:rPr>
              <a:t>FOCUSING</a:t>
            </a:r>
            <a:r>
              <a:rPr b="0"/>
              <a:t> on his </a:t>
            </a:r>
            <a:r>
              <a:rPr i="1" u="sng">
                <a:solidFill>
                  <a:srgbClr val="FF2F92"/>
                </a:solidFill>
              </a:rPr>
              <a:t>FAMILY</a:t>
            </a:r>
            <a:r>
              <a:t>. </a:t>
            </a:r>
          </a:p>
        </p:txBody>
      </p:sp>
      <p:sp>
        <p:nvSpPr>
          <p:cNvPr id="243" name="Luke 14:20— And another said, I have married a wife, and therefore I cannot come."/>
          <p:cNvSpPr/>
          <p:nvPr/>
        </p:nvSpPr>
        <p:spPr>
          <a:xfrm>
            <a:off x="1638300" y="4768850"/>
            <a:ext cx="13398500" cy="12827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4000" b="1">
                <a:solidFill>
                  <a:srgbClr val="FFFFFF"/>
                </a:solidFill>
                <a:latin typeface="Helvetica"/>
                <a:ea typeface="Helvetica"/>
                <a:cs typeface="Helvetica"/>
                <a:sym typeface="Helvetica"/>
              </a:defRPr>
            </a:pPr>
            <a:r>
              <a:t>Luke 14:20</a:t>
            </a:r>
            <a:r>
              <a:rPr>
                <a:latin typeface="Arial"/>
                <a:ea typeface="Arial"/>
                <a:cs typeface="Arial"/>
                <a:sym typeface="Arial"/>
              </a:rPr>
              <a:t>—</a:t>
            </a:r>
            <a:r>
              <a:rPr b="0" i="1">
                <a:latin typeface="Arial"/>
                <a:ea typeface="Arial"/>
                <a:cs typeface="Arial"/>
                <a:sym typeface="Arial"/>
              </a:rPr>
              <a:t> And another said, I have married a wife, and therefore I cannot come.</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45" name="What we learn from Luke 14:16-20, is what keeps most people from truly FOLLOWING, isn’t God’s ADVERSARIES, but God’s BLESSINGS!"/>
          <p:cNvSpPr/>
          <p:nvPr/>
        </p:nvSpPr>
        <p:spPr>
          <a:xfrm>
            <a:off x="728440" y="4190265"/>
            <a:ext cx="14173201" cy="2312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110000"/>
              </a:lnSpc>
              <a:defRPr sz="4800" i="1">
                <a:solidFill>
                  <a:srgbClr val="FFFFFF"/>
                </a:solidFill>
                <a:latin typeface="Arial"/>
                <a:ea typeface="Arial"/>
                <a:cs typeface="Arial"/>
                <a:sym typeface="Arial"/>
              </a:defRPr>
            </a:lvl1pPr>
          </a:lstStyle>
          <a:p>
            <a:r>
              <a:t>What we learn from Luke 14:16-20, is what keeps most people from truly FOLLOWING, isn’t God’s ADVERSARIES, but God’s BLESSINGS!</a:t>
            </a:r>
          </a:p>
        </p:txBody>
      </p:sp>
      <p:sp>
        <p:nvSpPr>
          <p:cNvPr id="246" name="NOTE:"/>
          <p:cNvSpPr/>
          <p:nvPr/>
        </p:nvSpPr>
        <p:spPr>
          <a:xfrm>
            <a:off x="546707" y="1797050"/>
            <a:ext cx="6489701" cy="2387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5000" b="1">
                <a:solidFill>
                  <a:srgbClr val="E63B7A"/>
                </a:solidFill>
                <a:latin typeface="Helvetica"/>
                <a:ea typeface="Helvetica"/>
                <a:cs typeface="Helvetica"/>
                <a:sym typeface="Helvetica"/>
              </a:defRPr>
            </a:lvl1pPr>
          </a:lstStyle>
          <a:p>
            <a:r>
              <a:t>NOTE:</a:t>
            </a:r>
          </a:p>
        </p:txBody>
      </p:sp>
      <p:sp>
        <p:nvSpPr>
          <p:cNvPr id="247" name="Line"/>
          <p:cNvSpPr/>
          <p:nvPr/>
        </p:nvSpPr>
        <p:spPr>
          <a:xfrm flipV="1">
            <a:off x="766233" y="4034043"/>
            <a:ext cx="13852557" cy="324"/>
          </a:xfrm>
          <a:prstGeom prst="line">
            <a:avLst/>
          </a:prstGeom>
          <a:ln w="25400">
            <a:solidFill>
              <a:srgbClr val="D4FB79"/>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49" name="QUESTION FOR INTROSPECTION..."/>
          <p:cNvSpPr/>
          <p:nvPr/>
        </p:nvSpPr>
        <p:spPr>
          <a:xfrm>
            <a:off x="645245" y="946150"/>
            <a:ext cx="14300201" cy="1549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584200">
              <a:lnSpc>
                <a:spcPct val="110000"/>
              </a:lnSpc>
              <a:defRPr sz="4800" b="1">
                <a:solidFill>
                  <a:srgbClr val="FFFFFF"/>
                </a:solidFill>
                <a:latin typeface="Arial"/>
                <a:ea typeface="Arial"/>
                <a:cs typeface="Arial"/>
                <a:sym typeface="Arial"/>
              </a:defRPr>
            </a:lvl1pPr>
          </a:lstStyle>
          <a:p>
            <a:r>
              <a:t>QUESTION FOR INTROSPECTION...</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1" name="QUESTION FOR INTROSPECTION...…"/>
          <p:cNvSpPr/>
          <p:nvPr/>
        </p:nvSpPr>
        <p:spPr>
          <a:xfrm>
            <a:off x="543645" y="885904"/>
            <a:ext cx="14300201" cy="53782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QUESTION FOR INTROSPECTION...</a:t>
            </a:r>
          </a:p>
          <a:p>
            <a:pPr algn="l" defTabSz="584200">
              <a:lnSpc>
                <a:spcPct val="110000"/>
              </a:lnSpc>
              <a:defRPr sz="4800" b="1">
                <a:solidFill>
                  <a:srgbClr val="FFFFFF"/>
                </a:solidFill>
                <a:latin typeface="Arial"/>
                <a:ea typeface="Arial"/>
                <a:cs typeface="Arial"/>
                <a:sym typeface="Arial"/>
              </a:defRPr>
            </a:pPr>
            <a:endParaRPr/>
          </a:p>
          <a:p>
            <a:pPr algn="l" defTabSz="584200">
              <a:lnSpc>
                <a:spcPct val="110000"/>
              </a:lnSpc>
              <a:defRPr sz="4800" b="1" i="1">
                <a:solidFill>
                  <a:srgbClr val="FFFFFF"/>
                </a:solidFill>
                <a:latin typeface="Arial"/>
                <a:ea typeface="Arial"/>
                <a:cs typeface="Arial"/>
                <a:sym typeface="Arial"/>
              </a:defRPr>
            </a:pPr>
            <a:r>
              <a:t>Is there anything </a:t>
            </a:r>
            <a:r>
              <a:rPr u="sng"/>
              <a:t>INTERFERING</a:t>
            </a:r>
            <a:r>
              <a:t> with my FOLLOWSHIP— and thus, with me fulfilling my MISSION?</a:t>
            </a:r>
          </a:p>
          <a:p>
            <a:pPr algn="l" defTabSz="584200">
              <a:lnSpc>
                <a:spcPct val="110000"/>
              </a:lnSpc>
              <a:defRPr sz="4800" b="1">
                <a:solidFill>
                  <a:srgbClr val="FFFFFF"/>
                </a:solidFill>
                <a:latin typeface="Arial"/>
                <a:ea typeface="Arial"/>
                <a:cs typeface="Arial"/>
                <a:sym typeface="Arial"/>
              </a:defRPr>
            </a:pPr>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3" name="Examples of Those Who Truly FOLLOWED—…"/>
          <p:cNvSpPr/>
          <p:nvPr/>
        </p:nvSpPr>
        <p:spPr>
          <a:xfrm>
            <a:off x="861145" y="551715"/>
            <a:ext cx="13792201" cy="2312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Examples of Those Who Truly FOLLOWED—</a:t>
            </a:r>
          </a:p>
          <a:p>
            <a:pPr algn="l" defTabSz="584200">
              <a:lnSpc>
                <a:spcPct val="110000"/>
              </a:lnSpc>
              <a:defRPr sz="4800" b="1">
                <a:solidFill>
                  <a:srgbClr val="FFFFFF"/>
                </a:solidFill>
                <a:latin typeface="Arial"/>
                <a:ea typeface="Arial"/>
                <a:cs typeface="Arial"/>
                <a:sym typeface="Arial"/>
              </a:defRPr>
            </a:pPr>
            <a:r>
              <a:t>And Truly FULFILLED Their MISSION.</a:t>
            </a:r>
            <a:br/>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5" name="Examples of Those Who Truly FOLLOWED—…"/>
          <p:cNvSpPr/>
          <p:nvPr/>
        </p:nvSpPr>
        <p:spPr>
          <a:xfrm>
            <a:off x="848445" y="564415"/>
            <a:ext cx="13792201" cy="2312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Examples of Those Who Truly FOLLOWED—</a:t>
            </a:r>
          </a:p>
          <a:p>
            <a:pPr algn="l" defTabSz="584200">
              <a:lnSpc>
                <a:spcPct val="110000"/>
              </a:lnSpc>
              <a:defRPr sz="4800" b="1">
                <a:solidFill>
                  <a:srgbClr val="FFFFFF"/>
                </a:solidFill>
                <a:latin typeface="Arial"/>
                <a:ea typeface="Arial"/>
                <a:cs typeface="Arial"/>
                <a:sym typeface="Arial"/>
              </a:defRPr>
            </a:pPr>
            <a:r>
              <a:t>And Truly FULFILLED Their MISSION.</a:t>
            </a:r>
            <a:br/>
            <a:endParaRPr/>
          </a:p>
        </p:txBody>
      </p:sp>
      <p:sp>
        <p:nvSpPr>
          <p:cNvPr id="256" name="The Disciples in MATTHEW 4:18-22…"/>
          <p:cNvSpPr/>
          <p:nvPr/>
        </p:nvSpPr>
        <p:spPr>
          <a:xfrm>
            <a:off x="1485900" y="3248471"/>
            <a:ext cx="12877800" cy="7801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buSzPct val="125000"/>
              <a:buFont typeface="Zapf Dingbats"/>
              <a:buChar char="✦"/>
              <a:defRPr sz="4800">
                <a:solidFill>
                  <a:srgbClr val="FFFFFF"/>
                </a:solidFill>
                <a:latin typeface="Arial"/>
                <a:ea typeface="Arial"/>
                <a:cs typeface="Arial"/>
                <a:sym typeface="Arial"/>
              </a:defRPr>
            </a:lvl1pPr>
          </a:lstStyle>
          <a:p>
            <a:r>
              <a:t>  The Disciples in MATTHEW 4:18-22…</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8" name="Line"/>
          <p:cNvSpPr/>
          <p:nvPr/>
        </p:nvSpPr>
        <p:spPr>
          <a:xfrm flipV="1">
            <a:off x="1083733" y="2687843"/>
            <a:ext cx="13852557" cy="324"/>
          </a:xfrm>
          <a:prstGeom prst="line">
            <a:avLst/>
          </a:prstGeom>
          <a:ln w="25400">
            <a:solidFill>
              <a:srgbClr val="D4FB79"/>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59" name="Matthew 4"/>
          <p:cNvSpPr/>
          <p:nvPr/>
        </p:nvSpPr>
        <p:spPr>
          <a:xfrm>
            <a:off x="1077045" y="1557193"/>
            <a:ext cx="5626101" cy="1546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Matthew 4</a:t>
            </a:r>
            <a:br/>
            <a:endParaRPr/>
          </a:p>
        </p:txBody>
      </p:sp>
      <p:sp>
        <p:nvSpPr>
          <p:cNvPr id="260" name="18And Jesus, walking by the sea of Galilee, saw two brethren, Simon called Peter, and Andrew his brother, casting a net into the sea: for they were fishers. 19And he saith unto them, Follow me, and I will make you fishers of men."/>
          <p:cNvSpPr/>
          <p:nvPr/>
        </p:nvSpPr>
        <p:spPr>
          <a:xfrm>
            <a:off x="1045940" y="3229421"/>
            <a:ext cx="14173201" cy="35741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spcBef>
                <a:spcPts val="1600"/>
              </a:spcBef>
              <a:defRPr sz="4800">
                <a:solidFill>
                  <a:srgbClr val="FFFFFF"/>
                </a:solidFill>
                <a:latin typeface="Arial"/>
                <a:ea typeface="Arial"/>
                <a:cs typeface="Arial"/>
                <a:sym typeface="Arial"/>
              </a:defRPr>
            </a:pPr>
            <a:r>
              <a:rPr b="1" baseline="31999"/>
              <a:t>18</a:t>
            </a:r>
            <a:r>
              <a:t>And Jesus, walking by the sea of Galilee, saw two brethren, Simon called Peter, and Andrew his brother, casting a net into the sea: for they were fishers. </a:t>
            </a:r>
            <a:r>
              <a:rPr b="1" baseline="31999"/>
              <a:t>19</a:t>
            </a:r>
            <a:r>
              <a:t>And he saith unto them, Follow me, and I will make you fishers of men.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3" name="QUESTION FOR INTROSPECTION..."/>
          <p:cNvSpPr/>
          <p:nvPr/>
        </p:nvSpPr>
        <p:spPr>
          <a:xfrm>
            <a:off x="670645" y="970815"/>
            <a:ext cx="14300201" cy="2312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QUESTION FOR INTROSPECTION...</a:t>
            </a:r>
          </a:p>
          <a:p>
            <a:pPr algn="l" defTabSz="584200">
              <a:lnSpc>
                <a:spcPct val="110000"/>
              </a:lnSpc>
              <a:defRPr sz="4800" b="1">
                <a:solidFill>
                  <a:srgbClr val="FFFFFF"/>
                </a:solidFill>
                <a:latin typeface="Arial"/>
                <a:ea typeface="Arial"/>
                <a:cs typeface="Arial"/>
                <a:sym typeface="Arial"/>
              </a:defRPr>
            </a:pPr>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2" name="Line"/>
          <p:cNvSpPr/>
          <p:nvPr/>
        </p:nvSpPr>
        <p:spPr>
          <a:xfrm flipV="1">
            <a:off x="1083733" y="2687843"/>
            <a:ext cx="13852557" cy="324"/>
          </a:xfrm>
          <a:prstGeom prst="line">
            <a:avLst/>
          </a:prstGeom>
          <a:ln w="25400">
            <a:solidFill>
              <a:srgbClr val="D4FB79"/>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63" name="Matthew 4"/>
          <p:cNvSpPr/>
          <p:nvPr/>
        </p:nvSpPr>
        <p:spPr>
          <a:xfrm>
            <a:off x="1077045" y="1557193"/>
            <a:ext cx="5626101" cy="1546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Matthew 4</a:t>
            </a:r>
            <a:br/>
            <a:endParaRPr/>
          </a:p>
        </p:txBody>
      </p:sp>
      <p:sp>
        <p:nvSpPr>
          <p:cNvPr id="264" name="20And they straightway left their nets, and followed him. 21And going on from thence, he saw other two brethren, James the son of Zebedee, and John his brother, in a ship with Zebedee their father, mending their nets; and he called them. 22And they immediately left the ship and their father, and followed him."/>
          <p:cNvSpPr/>
          <p:nvPr/>
        </p:nvSpPr>
        <p:spPr>
          <a:xfrm>
            <a:off x="1045940" y="3242121"/>
            <a:ext cx="14173201" cy="49711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spcBef>
                <a:spcPts val="1600"/>
              </a:spcBef>
              <a:defRPr sz="4800">
                <a:solidFill>
                  <a:srgbClr val="FFFFFF"/>
                </a:solidFill>
                <a:latin typeface="Arial"/>
                <a:ea typeface="Arial"/>
                <a:cs typeface="Arial"/>
                <a:sym typeface="Arial"/>
              </a:defRPr>
            </a:pPr>
            <a:r>
              <a:t> </a:t>
            </a:r>
            <a:r>
              <a:rPr b="1" baseline="31999"/>
              <a:t>20</a:t>
            </a:r>
            <a:r>
              <a:t>And they straightway left their nets, and followed him. </a:t>
            </a:r>
            <a:r>
              <a:rPr b="1" baseline="31999"/>
              <a:t>21</a:t>
            </a:r>
            <a:r>
              <a:t>And going on from thence, he saw other two brethren, James the son of Zebedee, and John his brother, in a ship with Zebedee their father, mending their nets; and he called them. </a:t>
            </a:r>
            <a:r>
              <a:rPr b="1" baseline="31999"/>
              <a:t>22</a:t>
            </a:r>
            <a:r>
              <a:t>And they immediately left the ship and their father, and followed him.</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6" name="Line"/>
          <p:cNvSpPr/>
          <p:nvPr/>
        </p:nvSpPr>
        <p:spPr>
          <a:xfrm flipV="1">
            <a:off x="1083733" y="2687843"/>
            <a:ext cx="13852557" cy="324"/>
          </a:xfrm>
          <a:prstGeom prst="line">
            <a:avLst/>
          </a:prstGeom>
          <a:ln w="25400">
            <a:solidFill>
              <a:srgbClr val="D4FB79"/>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67" name="Matthew 4"/>
          <p:cNvSpPr/>
          <p:nvPr/>
        </p:nvSpPr>
        <p:spPr>
          <a:xfrm>
            <a:off x="1077045" y="1557193"/>
            <a:ext cx="5626101" cy="1546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Matthew 4</a:t>
            </a:r>
            <a:br/>
            <a:endParaRPr/>
          </a:p>
        </p:txBody>
      </p:sp>
      <p:sp>
        <p:nvSpPr>
          <p:cNvPr id="268" name="20And they straightway left their nets, and followed him. 21And going on from thence, he saw other two brethren, James the son of Zebedee, and John his brother, in a ship with Zebedee their father, mending their nets; and he called them. 22And they immediately left the ship and their father, and followed him."/>
          <p:cNvSpPr/>
          <p:nvPr/>
        </p:nvSpPr>
        <p:spPr>
          <a:xfrm>
            <a:off x="1045940" y="3242121"/>
            <a:ext cx="14173201" cy="49711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spcBef>
                <a:spcPts val="1600"/>
              </a:spcBef>
              <a:defRPr sz="4800">
                <a:solidFill>
                  <a:srgbClr val="FFFFFF"/>
                </a:solidFill>
                <a:latin typeface="Arial"/>
                <a:ea typeface="Arial"/>
                <a:cs typeface="Arial"/>
                <a:sym typeface="Arial"/>
              </a:defRPr>
            </a:pPr>
            <a:r>
              <a:t> </a:t>
            </a:r>
            <a:r>
              <a:rPr b="1" baseline="31999"/>
              <a:t>20</a:t>
            </a:r>
            <a:r>
              <a:rPr b="1" i="1"/>
              <a:t>And they straightway left their nets, and followed him. </a:t>
            </a:r>
            <a:r>
              <a:rPr b="1" baseline="31999"/>
              <a:t>21</a:t>
            </a:r>
            <a:r>
              <a:t>And going on from thence, he saw other two brethren, James the son of Zebedee, and John his brother, in a ship with Zebedee their father, mending their nets; and he called them. </a:t>
            </a:r>
            <a:r>
              <a:rPr b="1" baseline="31999"/>
              <a:t>22</a:t>
            </a:r>
            <a:r>
              <a:t>And they immediately left the ship and their father, and followed him.</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0" name="Line"/>
          <p:cNvSpPr/>
          <p:nvPr/>
        </p:nvSpPr>
        <p:spPr>
          <a:xfrm flipV="1">
            <a:off x="1083733" y="2687843"/>
            <a:ext cx="13852557" cy="324"/>
          </a:xfrm>
          <a:prstGeom prst="line">
            <a:avLst/>
          </a:prstGeom>
          <a:ln w="25400">
            <a:solidFill>
              <a:srgbClr val="D4FB79"/>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71" name="Matthew 4"/>
          <p:cNvSpPr/>
          <p:nvPr/>
        </p:nvSpPr>
        <p:spPr>
          <a:xfrm>
            <a:off x="1077045" y="1557193"/>
            <a:ext cx="5626101" cy="1546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Matthew 4</a:t>
            </a:r>
            <a:br/>
            <a:endParaRPr/>
          </a:p>
        </p:txBody>
      </p:sp>
      <p:sp>
        <p:nvSpPr>
          <p:cNvPr id="272" name="20And they straightway left their nets, and followed him. 21And going on from thence, he saw other two brethren, James the son of Zebedee, and John his brother, in a ship with Zebedee their father, mending their nets; and he called them. 22And they immediately left the ship and their father, and followed him."/>
          <p:cNvSpPr/>
          <p:nvPr/>
        </p:nvSpPr>
        <p:spPr>
          <a:xfrm>
            <a:off x="1045940" y="3242121"/>
            <a:ext cx="14173201" cy="49711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spcBef>
                <a:spcPts val="1600"/>
              </a:spcBef>
              <a:defRPr sz="4800">
                <a:solidFill>
                  <a:srgbClr val="FFFFFF"/>
                </a:solidFill>
                <a:latin typeface="Arial"/>
                <a:ea typeface="Arial"/>
                <a:cs typeface="Arial"/>
                <a:sym typeface="Arial"/>
              </a:defRPr>
            </a:pPr>
            <a:r>
              <a:t> </a:t>
            </a:r>
            <a:r>
              <a:rPr b="1" baseline="31999"/>
              <a:t>20</a:t>
            </a:r>
            <a:r>
              <a:t>And they straightway left their nets, and followed him. </a:t>
            </a:r>
            <a:r>
              <a:rPr b="1" baseline="31999"/>
              <a:t>21</a:t>
            </a:r>
            <a:r>
              <a:t>And going on from thence, he saw other two brethren, James the son of Zebedee, and John his brother, in a ship with Zebedee their father, mending their nets; and he called them. </a:t>
            </a:r>
            <a:r>
              <a:rPr b="1" baseline="31999"/>
              <a:t>22</a:t>
            </a:r>
            <a:r>
              <a:rPr b="1" i="1"/>
              <a:t>And they immediately left the ship and their father, and followed him.</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4" name="Examples of Those Who Truly FOLLOWED—…"/>
          <p:cNvSpPr/>
          <p:nvPr/>
        </p:nvSpPr>
        <p:spPr>
          <a:xfrm>
            <a:off x="848445" y="424715"/>
            <a:ext cx="13792201" cy="2312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Examples of Those Who Truly FOLLOWED—</a:t>
            </a:r>
          </a:p>
          <a:p>
            <a:pPr algn="l" defTabSz="584200">
              <a:lnSpc>
                <a:spcPct val="110000"/>
              </a:lnSpc>
              <a:defRPr sz="4800" b="1">
                <a:solidFill>
                  <a:srgbClr val="FFFFFF"/>
                </a:solidFill>
                <a:latin typeface="Arial"/>
                <a:ea typeface="Arial"/>
                <a:cs typeface="Arial"/>
                <a:sym typeface="Arial"/>
              </a:defRPr>
            </a:pPr>
            <a:r>
              <a:t>And Truly FULFILLED Their MISSION.</a:t>
            </a:r>
            <a:br/>
            <a:endParaRPr/>
          </a:p>
        </p:txBody>
      </p:sp>
      <p:sp>
        <p:nvSpPr>
          <p:cNvPr id="275" name="Saul of Tarsus (Paul) in ACTS 9:1-6…"/>
          <p:cNvSpPr/>
          <p:nvPr/>
        </p:nvSpPr>
        <p:spPr>
          <a:xfrm>
            <a:off x="1308100" y="3775521"/>
            <a:ext cx="12877800" cy="7801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buSzPct val="125000"/>
              <a:buFont typeface="Zapf Dingbats"/>
              <a:buChar char="✦"/>
              <a:defRPr sz="4800">
                <a:solidFill>
                  <a:srgbClr val="FFFFFF"/>
                </a:solidFill>
                <a:latin typeface="Arial"/>
                <a:ea typeface="Arial"/>
                <a:cs typeface="Arial"/>
                <a:sym typeface="Arial"/>
              </a:defRPr>
            </a:lvl1pPr>
          </a:lstStyle>
          <a:p>
            <a:r>
              <a:t> Saul of Tarsus (Paul) in ACTS 9:1-6…</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7" name="Line"/>
          <p:cNvSpPr/>
          <p:nvPr/>
        </p:nvSpPr>
        <p:spPr>
          <a:xfrm flipV="1">
            <a:off x="1020233" y="1900443"/>
            <a:ext cx="13852557" cy="324"/>
          </a:xfrm>
          <a:prstGeom prst="line">
            <a:avLst/>
          </a:prstGeom>
          <a:ln w="25400">
            <a:solidFill>
              <a:srgbClr val="D4FB79"/>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78" name="Acts 9"/>
          <p:cNvSpPr/>
          <p:nvPr/>
        </p:nvSpPr>
        <p:spPr>
          <a:xfrm>
            <a:off x="1077045" y="553893"/>
            <a:ext cx="5626101" cy="1546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Acts 9</a:t>
            </a:r>
            <a:br/>
            <a:endParaRPr/>
          </a:p>
        </p:txBody>
      </p:sp>
      <p:sp>
        <p:nvSpPr>
          <p:cNvPr id="279" name="4And he fell to the earth, and heard a voice saying unto him, Saul, Saul, why persecutest thou me? 5And he said, Who art thou, Lord? And the Lord said, I am Jesus whom thou persecutest: it is hard for thee to kick against the pricks. 6And he trembling and astonished said, Lord, what wilt thou have me to do? And the Lord said unto him, Arise, and go into the city, and it shall be told thee what thou must do."/>
          <p:cNvSpPr/>
          <p:nvPr/>
        </p:nvSpPr>
        <p:spPr>
          <a:xfrm>
            <a:off x="1045940" y="2251521"/>
            <a:ext cx="14173201" cy="63681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spcBef>
                <a:spcPts val="1600"/>
              </a:spcBef>
              <a:defRPr sz="4000">
                <a:solidFill>
                  <a:srgbClr val="FFFFFF"/>
                </a:solidFill>
                <a:latin typeface="Arial"/>
                <a:ea typeface="Arial"/>
                <a:cs typeface="Arial"/>
                <a:sym typeface="Arial"/>
              </a:defRPr>
            </a:pPr>
            <a:r>
              <a:rPr b="1" baseline="31999"/>
              <a:t>4</a:t>
            </a:r>
            <a:r>
              <a:rPr sz="4800"/>
              <a:t>And he fell to the earth, and heard a voice saying unto him, Saul, Saul, why persecutest thou me? </a:t>
            </a:r>
            <a:r>
              <a:rPr sz="4800" b="1" baseline="31999"/>
              <a:t>5</a:t>
            </a:r>
            <a:r>
              <a:rPr sz="4800"/>
              <a:t>And he said, Who art thou, Lord? And the Lord said, I am Jesus whom thou persecutest: it is hard for thee to kick against the pricks. </a:t>
            </a:r>
            <a:r>
              <a:rPr sz="4800" b="1" baseline="31999"/>
              <a:t>6</a:t>
            </a:r>
            <a:r>
              <a:rPr sz="4800"/>
              <a:t>And he trembling and astonished said, </a:t>
            </a:r>
            <a:r>
              <a:rPr sz="4800" b="1" i="1"/>
              <a:t>Lord, what wilt thou have me to do?</a:t>
            </a:r>
            <a:r>
              <a:rPr sz="4800"/>
              <a:t> And the Lord said unto him, Arise, and go into the city, and it shall be told thee what thou must do.</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81" name="Examples of Those Who Truly FOLLOWED—…"/>
          <p:cNvSpPr/>
          <p:nvPr/>
        </p:nvSpPr>
        <p:spPr>
          <a:xfrm>
            <a:off x="848445" y="424715"/>
            <a:ext cx="13792201" cy="2312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Examples of Those Who Truly FOLLOWED—</a:t>
            </a:r>
          </a:p>
          <a:p>
            <a:pPr algn="l" defTabSz="584200">
              <a:lnSpc>
                <a:spcPct val="110000"/>
              </a:lnSpc>
              <a:defRPr sz="4800" b="1">
                <a:solidFill>
                  <a:srgbClr val="FFFFFF"/>
                </a:solidFill>
                <a:latin typeface="Arial"/>
                <a:ea typeface="Arial"/>
                <a:cs typeface="Arial"/>
                <a:sym typeface="Arial"/>
              </a:defRPr>
            </a:pPr>
            <a:r>
              <a:t>And Truly FULFILLED Their MISSION.</a:t>
            </a:r>
            <a:br/>
            <a:endParaRPr/>
          </a:p>
        </p:txBody>
      </p:sp>
      <p:sp>
        <p:nvSpPr>
          <p:cNvPr id="282" name="Jonathan Edwards"/>
          <p:cNvSpPr/>
          <p:nvPr/>
        </p:nvSpPr>
        <p:spPr>
          <a:xfrm>
            <a:off x="927100" y="3445321"/>
            <a:ext cx="12877800" cy="7801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buSzPct val="125000"/>
              <a:buFont typeface="Zapf Dingbats"/>
              <a:buChar char="✦"/>
              <a:defRPr sz="4800">
                <a:solidFill>
                  <a:srgbClr val="FFFFFF"/>
                </a:solidFill>
                <a:latin typeface="Arial"/>
                <a:ea typeface="Arial"/>
                <a:cs typeface="Arial"/>
                <a:sym typeface="Arial"/>
              </a:defRPr>
            </a:lvl1pPr>
          </a:lstStyle>
          <a:p>
            <a:r>
              <a:t> Jonathan Edwards</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84" name="Line"/>
          <p:cNvSpPr/>
          <p:nvPr/>
        </p:nvSpPr>
        <p:spPr>
          <a:xfrm flipV="1">
            <a:off x="1083733" y="2436837"/>
            <a:ext cx="13852557" cy="324"/>
          </a:xfrm>
          <a:prstGeom prst="line">
            <a:avLst/>
          </a:prstGeom>
          <a:ln w="25400">
            <a:solidFill>
              <a:srgbClr val="D4FB79"/>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85" name="Jonathan Edwards"/>
          <p:cNvSpPr/>
          <p:nvPr/>
        </p:nvSpPr>
        <p:spPr>
          <a:xfrm>
            <a:off x="1077045" y="1557193"/>
            <a:ext cx="5626101" cy="1546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Jonathan Edwards</a:t>
            </a:r>
            <a:br/>
            <a:endParaRPr/>
          </a:p>
        </p:txBody>
      </p:sp>
      <p:sp>
        <p:nvSpPr>
          <p:cNvPr id="286" name="“On January 12, 1723, I made a solemn dedication of myself to God, and wrote it down; giving up myself, and all that I had to God; to be for the future, in no respect, my own; to act as one that had no right to be himself, in any respect.  And solemnly vowed to take God for my whole portion and felicity; looking on nothing else, as any part of my happiness, nor acting as if it were; and His law for the constant rule of my obedience: engaging to fight against the world, the flesh and the devil, to the end of my life.”"/>
          <p:cNvSpPr/>
          <p:nvPr/>
        </p:nvSpPr>
        <p:spPr>
          <a:xfrm>
            <a:off x="884576" y="2849213"/>
            <a:ext cx="14859001" cy="6311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110000"/>
              </a:lnSpc>
              <a:defRPr sz="4000" i="1">
                <a:solidFill>
                  <a:srgbClr val="FFFFFF"/>
                </a:solidFill>
                <a:latin typeface="Arial"/>
                <a:ea typeface="Arial"/>
                <a:cs typeface="Arial"/>
                <a:sym typeface="Arial"/>
              </a:defRPr>
            </a:pPr>
            <a:r>
              <a:rPr dirty="0"/>
              <a:t>“On January 12, 1723, I made a solemn dedication of myself to God, and wrote it down; giving up myself, and all that I had to God; to be for the future, in no respect, my own; to act as one that had no right to be himself, in any respect.  And solemnly vowed to take God for my whole portion and felicity; looking on nothing else, as any part of my happiness, nor acting as if it were; and His law for the constant rule of my obedience: engaging to fight against the world, the flesh and the devil, to the end of my life.”</a:t>
            </a:r>
          </a:p>
          <a:p>
            <a:pPr algn="l">
              <a:lnSpc>
                <a:spcPct val="110000"/>
              </a:lnSpc>
              <a:defRPr sz="4000">
                <a:solidFill>
                  <a:srgbClr val="FFFFFF"/>
                </a:solidFill>
                <a:latin typeface="Arial"/>
                <a:ea typeface="Arial"/>
                <a:cs typeface="Arial"/>
                <a:sym typeface="Arial"/>
              </a:defRPr>
            </a:pPr>
            <a:r>
              <a:rPr dirty="0"/>
              <a:t> </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88" name="Examples of Those Who Truly FOLLOWED—…"/>
          <p:cNvSpPr/>
          <p:nvPr/>
        </p:nvSpPr>
        <p:spPr>
          <a:xfrm>
            <a:off x="848445" y="424715"/>
            <a:ext cx="13792201" cy="2312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Examples of Those Who Truly FOLLOWED—</a:t>
            </a:r>
          </a:p>
          <a:p>
            <a:pPr algn="l" defTabSz="584200">
              <a:lnSpc>
                <a:spcPct val="110000"/>
              </a:lnSpc>
              <a:defRPr sz="4800" b="1">
                <a:solidFill>
                  <a:srgbClr val="FFFFFF"/>
                </a:solidFill>
                <a:latin typeface="Arial"/>
                <a:ea typeface="Arial"/>
                <a:cs typeface="Arial"/>
                <a:sym typeface="Arial"/>
              </a:defRPr>
            </a:pPr>
            <a:r>
              <a:t>And Truly FULFILLED Their MISSION.</a:t>
            </a:r>
            <a:br/>
            <a:endParaRPr/>
          </a:p>
        </p:txBody>
      </p:sp>
      <p:sp>
        <p:nvSpPr>
          <p:cNvPr id="289" name="Betty Stam"/>
          <p:cNvSpPr/>
          <p:nvPr/>
        </p:nvSpPr>
        <p:spPr>
          <a:xfrm>
            <a:off x="927100" y="3445321"/>
            <a:ext cx="12877800" cy="7801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buSzPct val="125000"/>
              <a:buFont typeface="Zapf Dingbats"/>
              <a:buChar char="✦"/>
              <a:defRPr sz="4800">
                <a:solidFill>
                  <a:srgbClr val="FFFFFF"/>
                </a:solidFill>
                <a:latin typeface="Arial"/>
                <a:ea typeface="Arial"/>
                <a:cs typeface="Arial"/>
                <a:sym typeface="Arial"/>
              </a:defRPr>
            </a:lvl1pPr>
          </a:lstStyle>
          <a:p>
            <a:r>
              <a:t>  Betty Stam</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1" name="Line"/>
          <p:cNvSpPr/>
          <p:nvPr/>
        </p:nvSpPr>
        <p:spPr>
          <a:xfrm flipV="1">
            <a:off x="1083733" y="2687843"/>
            <a:ext cx="13852557" cy="324"/>
          </a:xfrm>
          <a:prstGeom prst="line">
            <a:avLst/>
          </a:prstGeom>
          <a:ln w="25400">
            <a:solidFill>
              <a:srgbClr val="D4FB79"/>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92" name="Betty Stam"/>
          <p:cNvSpPr/>
          <p:nvPr/>
        </p:nvSpPr>
        <p:spPr>
          <a:xfrm>
            <a:off x="1077045" y="1557193"/>
            <a:ext cx="5626101" cy="1546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Betty Stam</a:t>
            </a:r>
            <a:br/>
            <a:endParaRPr/>
          </a:p>
        </p:txBody>
      </p:sp>
      <p:sp>
        <p:nvSpPr>
          <p:cNvPr id="293" name="“Lord, I give up all my own plans and purposes, all my own desires and hopes, and accept  Thy will for my life. I give myself, my life, my all utterly to Thee, to be Thine forever. Fill me and seal me with Thy Holy Spirit. Use me as Thou wilt. Send me where Thou wilt, and work out Thy whole will in my life at any cost, now and forever.”"/>
          <p:cNvSpPr/>
          <p:nvPr/>
        </p:nvSpPr>
        <p:spPr>
          <a:xfrm>
            <a:off x="995140" y="2826495"/>
            <a:ext cx="14859001" cy="3797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110000"/>
              </a:lnSpc>
              <a:defRPr sz="4000" i="1">
                <a:solidFill>
                  <a:srgbClr val="FFFFFF"/>
                </a:solidFill>
                <a:latin typeface="Arial"/>
                <a:ea typeface="Arial"/>
                <a:cs typeface="Arial"/>
                <a:sym typeface="Arial"/>
              </a:defRPr>
            </a:lvl1pPr>
          </a:lstStyle>
          <a:p>
            <a:r>
              <a:t>“Lord, I give up all my own plans and purposes, all my own desires and hopes, and accept  Thy will for my life. I give myself, my life, my all utterly to Thee, to be Thine forever. Fill me and seal me with Thy Holy Spirit. Use me as Thou wilt. Send me where Thou wilt, and work out Thy whole will in my life at any cost, now and forever.”</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5" name="Examples of Those Who Truly FOLLOWED—…"/>
          <p:cNvSpPr/>
          <p:nvPr/>
        </p:nvSpPr>
        <p:spPr>
          <a:xfrm>
            <a:off x="848445" y="424715"/>
            <a:ext cx="13792201" cy="2312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Examples of Those Who Truly FOLLOWED—</a:t>
            </a:r>
          </a:p>
          <a:p>
            <a:pPr algn="l" defTabSz="584200">
              <a:lnSpc>
                <a:spcPct val="110000"/>
              </a:lnSpc>
              <a:defRPr sz="4800" b="1">
                <a:solidFill>
                  <a:srgbClr val="FFFFFF"/>
                </a:solidFill>
                <a:latin typeface="Arial"/>
                <a:ea typeface="Arial"/>
                <a:cs typeface="Arial"/>
                <a:sym typeface="Arial"/>
              </a:defRPr>
            </a:pPr>
            <a:r>
              <a:t>And Truly FULFILLED Their MISSION.</a:t>
            </a:r>
            <a:br/>
            <a:endParaRPr/>
          </a:p>
        </p:txBody>
      </p:sp>
      <p:sp>
        <p:nvSpPr>
          <p:cNvPr id="296" name="John Wesley"/>
          <p:cNvSpPr/>
          <p:nvPr/>
        </p:nvSpPr>
        <p:spPr>
          <a:xfrm>
            <a:off x="927100" y="3445321"/>
            <a:ext cx="12877800" cy="7801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buSzPct val="125000"/>
              <a:buFont typeface="Zapf Dingbats"/>
              <a:buChar char="✦"/>
              <a:defRPr sz="4800">
                <a:solidFill>
                  <a:srgbClr val="FFFFFF"/>
                </a:solidFill>
                <a:latin typeface="Arial"/>
                <a:ea typeface="Arial"/>
                <a:cs typeface="Arial"/>
                <a:sym typeface="Arial"/>
              </a:defRPr>
            </a:lvl1pPr>
          </a:lstStyle>
          <a:p>
            <a:r>
              <a:t>John Wesley</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5" name="QUESTION FOR INTROSPECTION...…"/>
          <p:cNvSpPr/>
          <p:nvPr/>
        </p:nvSpPr>
        <p:spPr>
          <a:xfrm>
            <a:off x="734145" y="572760"/>
            <a:ext cx="14300201" cy="3845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QUESTION FOR INTROSPECTION...</a:t>
            </a:r>
          </a:p>
          <a:p>
            <a:pPr algn="l" defTabSz="584200">
              <a:lnSpc>
                <a:spcPct val="110000"/>
              </a:lnSpc>
              <a:defRPr sz="4800" b="1">
                <a:solidFill>
                  <a:srgbClr val="FFFFFF"/>
                </a:solidFill>
                <a:latin typeface="Arial"/>
                <a:ea typeface="Arial"/>
                <a:cs typeface="Arial"/>
                <a:sym typeface="Arial"/>
              </a:defRPr>
            </a:pPr>
            <a:endParaRPr/>
          </a:p>
          <a:p>
            <a:pPr algn="l" defTabSz="584200">
              <a:lnSpc>
                <a:spcPct val="110000"/>
              </a:lnSpc>
              <a:defRPr sz="4800" b="1">
                <a:solidFill>
                  <a:srgbClr val="FFFFFF"/>
                </a:solidFill>
                <a:latin typeface="Arial"/>
                <a:ea typeface="Arial"/>
                <a:cs typeface="Arial"/>
                <a:sym typeface="Arial"/>
              </a:defRPr>
            </a:pPr>
            <a:r>
              <a:rPr i="1"/>
              <a:t>What is my </a:t>
            </a:r>
            <a:r>
              <a:rPr i="1" u="sng"/>
              <a:t>MINIMAL</a:t>
            </a:r>
            <a:r>
              <a:rPr i="1"/>
              <a:t> </a:t>
            </a:r>
            <a:r>
              <a:rPr i="1" u="sng"/>
              <a:t>RESPONSIBILITY</a:t>
            </a:r>
            <a:r>
              <a:rPr i="1"/>
              <a:t> to the people in that line?</a:t>
            </a:r>
            <a:br/>
            <a:endParaRP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8" name="Line"/>
          <p:cNvSpPr/>
          <p:nvPr/>
        </p:nvSpPr>
        <p:spPr>
          <a:xfrm flipV="1">
            <a:off x="1083733" y="2687843"/>
            <a:ext cx="13852557" cy="324"/>
          </a:xfrm>
          <a:prstGeom prst="line">
            <a:avLst/>
          </a:prstGeom>
          <a:ln w="25400">
            <a:solidFill>
              <a:srgbClr val="D4FB79"/>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99" name="John Wesley"/>
          <p:cNvSpPr/>
          <p:nvPr/>
        </p:nvSpPr>
        <p:spPr>
          <a:xfrm>
            <a:off x="1077045" y="1557193"/>
            <a:ext cx="5626101" cy="1546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John Wesley</a:t>
            </a:r>
            <a:br/>
            <a:endParaRPr/>
          </a:p>
        </p:txBody>
      </p:sp>
      <p:sp>
        <p:nvSpPr>
          <p:cNvPr id="300" name="“I am no longer my own, but Yours. Put me to what You will, rank me with whom You will. Put me to doing, put me to suffering. Let me be employed for You or laid aside for You; exalted for You or brought low for You. Let me be full, let me be empty; let me have all things, let me have nothing. I freely and wholeheartedly yield all things to Your pleasure and disposal.”"/>
          <p:cNvSpPr/>
          <p:nvPr/>
        </p:nvSpPr>
        <p:spPr>
          <a:xfrm>
            <a:off x="1007840" y="2898211"/>
            <a:ext cx="14859001" cy="3797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110000"/>
              </a:lnSpc>
              <a:defRPr sz="4000" i="1">
                <a:solidFill>
                  <a:srgbClr val="FFFFFF"/>
                </a:solidFill>
                <a:latin typeface="Arial"/>
                <a:ea typeface="Arial"/>
                <a:cs typeface="Arial"/>
                <a:sym typeface="Arial"/>
              </a:defRPr>
            </a:lvl1pPr>
          </a:lstStyle>
          <a:p>
            <a:r>
              <a:rPr dirty="0"/>
              <a:t>“I am no longer my own, but Yours. Put me to what You will, rank me with whom You will. Put me to doing, put me to suffering. Let me be employed for You or laid aside for You; exalted for You or brought low for You. Let me be full, let me be empty; let me have all things, let me have nothing. I freely and wholeheartedly yield all things to Your pleasure and disposal.”</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2" name="Examples of Those Who Truly FOLLOWED—…"/>
          <p:cNvSpPr/>
          <p:nvPr/>
        </p:nvSpPr>
        <p:spPr>
          <a:xfrm>
            <a:off x="848445" y="577115"/>
            <a:ext cx="13792201" cy="2312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Examples of Those Who Truly FOLLOWED—</a:t>
            </a:r>
          </a:p>
          <a:p>
            <a:pPr algn="l" defTabSz="584200">
              <a:lnSpc>
                <a:spcPct val="110000"/>
              </a:lnSpc>
              <a:defRPr sz="4800" b="1">
                <a:solidFill>
                  <a:srgbClr val="FFFFFF"/>
                </a:solidFill>
                <a:latin typeface="Arial"/>
                <a:ea typeface="Arial"/>
                <a:cs typeface="Arial"/>
                <a:sym typeface="Arial"/>
              </a:defRPr>
            </a:pPr>
            <a:r>
              <a:t>And Truly FULFILLED Their MISSION.</a:t>
            </a:r>
            <a:br/>
            <a:endParaRPr/>
          </a:p>
        </p:txBody>
      </p:sp>
      <p:sp>
        <p:nvSpPr>
          <p:cNvPr id="303" name="C.T. Studd"/>
          <p:cNvSpPr/>
          <p:nvPr/>
        </p:nvSpPr>
        <p:spPr>
          <a:xfrm>
            <a:off x="927100" y="3445321"/>
            <a:ext cx="12877800" cy="7801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buSzPct val="125000"/>
              <a:buFont typeface="Zapf Dingbats"/>
              <a:buChar char="✦"/>
              <a:defRPr sz="4800">
                <a:solidFill>
                  <a:srgbClr val="FFFFFF"/>
                </a:solidFill>
                <a:latin typeface="Arial"/>
                <a:ea typeface="Arial"/>
                <a:cs typeface="Arial"/>
                <a:sym typeface="Arial"/>
              </a:defRPr>
            </a:lvl1pPr>
          </a:lstStyle>
          <a:p>
            <a:r>
              <a:t>  C.T. Studd</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5" name="Line"/>
          <p:cNvSpPr/>
          <p:nvPr/>
        </p:nvSpPr>
        <p:spPr>
          <a:xfrm flipV="1">
            <a:off x="1083733" y="2598198"/>
            <a:ext cx="13852557" cy="324"/>
          </a:xfrm>
          <a:prstGeom prst="line">
            <a:avLst/>
          </a:prstGeom>
          <a:ln w="25400">
            <a:solidFill>
              <a:srgbClr val="D4FB79"/>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306" name="C.T. Studd (Quoting from an atheist’s tract)"/>
          <p:cNvSpPr/>
          <p:nvPr/>
        </p:nvSpPr>
        <p:spPr>
          <a:xfrm>
            <a:off x="1077045" y="1619031"/>
            <a:ext cx="12230101" cy="14228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rPr dirty="0"/>
              <a:t>C.T. </a:t>
            </a:r>
            <a:r>
              <a:rPr dirty="0" err="1"/>
              <a:t>Studd</a:t>
            </a:r>
            <a:r>
              <a:rPr dirty="0"/>
              <a:t> </a:t>
            </a:r>
            <a:r>
              <a:rPr sz="4000" b="0" dirty="0"/>
              <a:t>(Quoting from an atheist’s tract)</a:t>
            </a:r>
            <a:br>
              <a:rPr sz="4000" b="0" dirty="0"/>
            </a:br>
            <a:endParaRPr sz="4000" b="0" dirty="0"/>
          </a:p>
        </p:txBody>
      </p:sp>
      <p:sp>
        <p:nvSpPr>
          <p:cNvPr id="307" name="“If I firmly believed as millions say they do, that the knowledge and practice of religion in this life influences destiny in another, then religion would mean to me everything. I would cast away earthly enjoyments as dross, earthly cares as follies, and earthly thoughts and feelings as vanity. Religion would be my first waking thought, and my last image before sleep sank me into unconsciousness. I should labor in its cause alone. I would take thought for the morrow of eternity alone. I would esteem one soul gained for heaven worth a life of suffering."/>
          <p:cNvSpPr/>
          <p:nvPr/>
        </p:nvSpPr>
        <p:spPr>
          <a:xfrm>
            <a:off x="995140" y="2856003"/>
            <a:ext cx="14859001" cy="568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110000"/>
              </a:lnSpc>
              <a:defRPr sz="4000" i="1">
                <a:solidFill>
                  <a:srgbClr val="FFFFFF"/>
                </a:solidFill>
                <a:latin typeface="Arial"/>
                <a:ea typeface="Arial"/>
                <a:cs typeface="Arial"/>
                <a:sym typeface="Arial"/>
              </a:defRPr>
            </a:lvl1pPr>
          </a:lstStyle>
          <a:p>
            <a:r>
              <a:rPr dirty="0"/>
              <a:t>“If I firmly believed as millions say they do, that the knowledge and practice of religion in this life influences destiny in another, then religion would mean to me everything. I would cast away earthly enjoyments as dross, earthly cares as follies, and earthly thoughts and feelings as vanity. Religion would be my first waking thought, and my last image before sleep sank me into unconsciousness. I should labor in its cause alone. I would take thought for the morrow of eternity alone. I would esteem one soul gained for heaven worth a life of suffering. </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9" name="Line"/>
          <p:cNvSpPr/>
          <p:nvPr/>
        </p:nvSpPr>
        <p:spPr>
          <a:xfrm flipV="1">
            <a:off x="1083733" y="2616127"/>
            <a:ext cx="13852557" cy="324"/>
          </a:xfrm>
          <a:prstGeom prst="line">
            <a:avLst/>
          </a:prstGeom>
          <a:ln w="25400">
            <a:solidFill>
              <a:srgbClr val="D4FB79"/>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310" name="Earthly consequences would never stay my hand, or seal my lips. Earth, its joys and its griefs, would occupy no moment of my thoughts. I would strive to look upon eternity alone, and on the immortal souls around me, soon to be everlastingly happy or everlastingly miserable. I would go forth to the world and preach to it in season and out of season, and my text would be, ‘What shall it profit a man if he gain the whole world and lose his own soul?’”"/>
          <p:cNvSpPr/>
          <p:nvPr/>
        </p:nvSpPr>
        <p:spPr>
          <a:xfrm>
            <a:off x="995140" y="2932948"/>
            <a:ext cx="14859001" cy="5054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110000"/>
              </a:lnSpc>
              <a:defRPr sz="4000" i="1">
                <a:solidFill>
                  <a:srgbClr val="FFFFFF"/>
                </a:solidFill>
                <a:latin typeface="Arial"/>
                <a:ea typeface="Arial"/>
                <a:cs typeface="Arial"/>
                <a:sym typeface="Arial"/>
              </a:defRPr>
            </a:lvl1pPr>
          </a:lstStyle>
          <a:p>
            <a:r>
              <a:rPr dirty="0"/>
              <a:t>Earthly consequences would never stay my hand, or seal my lips. Earth, its joys and its griefs, would occupy no moment of my thoughts. I would strive to look upon eternity alone, and on the immortal souls around me, soon to be everlastingly happy or everlastingly miserable. I would go forth to the world and preach to it in season and out of season, and my text would be, ‘What shall it profit a man if he gain the whole world and lose his own soul?’”</a:t>
            </a:r>
          </a:p>
        </p:txBody>
      </p:sp>
      <p:sp>
        <p:nvSpPr>
          <p:cNvPr id="311" name="C.T. Studd (Quoting from an atheist’s tract)"/>
          <p:cNvSpPr/>
          <p:nvPr/>
        </p:nvSpPr>
        <p:spPr>
          <a:xfrm>
            <a:off x="1077045" y="1619031"/>
            <a:ext cx="12230101" cy="14228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C.T. Studd </a:t>
            </a:r>
            <a:r>
              <a:rPr sz="4000" b="0"/>
              <a:t>(Quoting from an atheist’s tract)</a:t>
            </a:r>
            <a:br>
              <a:rPr sz="4000" b="0"/>
            </a:br>
            <a:endParaRPr sz="4000" b="0"/>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13" name="Line"/>
          <p:cNvSpPr/>
          <p:nvPr/>
        </p:nvSpPr>
        <p:spPr>
          <a:xfrm flipV="1">
            <a:off x="1083733" y="2687843"/>
            <a:ext cx="13852557" cy="324"/>
          </a:xfrm>
          <a:prstGeom prst="line">
            <a:avLst/>
          </a:prstGeom>
          <a:ln w="25400">
            <a:solidFill>
              <a:srgbClr val="D4FB79"/>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314" name="C.T. Studd"/>
          <p:cNvSpPr/>
          <p:nvPr/>
        </p:nvSpPr>
        <p:spPr>
          <a:xfrm>
            <a:off x="1077045" y="1557193"/>
            <a:ext cx="5626101" cy="1546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C.T. Studd</a:t>
            </a:r>
            <a:br/>
            <a:endParaRPr/>
          </a:p>
        </p:txBody>
      </p:sp>
      <p:sp>
        <p:nvSpPr>
          <p:cNvPr id="315" name="“I at once saw that this was the truly consistent Christian life. When I looked back upon my own life I saw how inconsistent it had been, I therefore determined that from that time forth my life should be consistent and I set myself to know what was God’s will for me.”"/>
          <p:cNvSpPr/>
          <p:nvPr/>
        </p:nvSpPr>
        <p:spPr>
          <a:xfrm>
            <a:off x="1007840" y="2843303"/>
            <a:ext cx="14859001" cy="3175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110000"/>
              </a:lnSpc>
              <a:defRPr sz="4000" i="1">
                <a:solidFill>
                  <a:srgbClr val="FFFFFF"/>
                </a:solidFill>
                <a:latin typeface="Arial"/>
                <a:ea typeface="Arial"/>
                <a:cs typeface="Arial"/>
                <a:sym typeface="Arial"/>
              </a:defRPr>
            </a:lvl1pPr>
          </a:lstStyle>
          <a:p>
            <a:r>
              <a:rPr dirty="0"/>
              <a:t>“I at once saw that this was the truly consistent Christian life. When I looked back upon my own life I saw how inconsistent it had been, I therefore determined that from that time forth my life should be consistent and I set myself to know what was God’s will for me.”</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17" name="Examples of Those Who Truly FOLLOWED—…"/>
          <p:cNvSpPr/>
          <p:nvPr/>
        </p:nvSpPr>
        <p:spPr>
          <a:xfrm>
            <a:off x="848445" y="577115"/>
            <a:ext cx="13792201" cy="2312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Examples of Those Who Truly FOLLOWED—</a:t>
            </a:r>
          </a:p>
          <a:p>
            <a:pPr algn="l" defTabSz="584200">
              <a:lnSpc>
                <a:spcPct val="110000"/>
              </a:lnSpc>
              <a:defRPr sz="4800" b="1">
                <a:solidFill>
                  <a:srgbClr val="FFFFFF"/>
                </a:solidFill>
                <a:latin typeface="Arial"/>
                <a:ea typeface="Arial"/>
                <a:cs typeface="Arial"/>
                <a:sym typeface="Arial"/>
              </a:defRPr>
            </a:pPr>
            <a:r>
              <a:t>And Truly FULFILLED Their MISSION.</a:t>
            </a:r>
            <a:br/>
            <a:endParaRPr/>
          </a:p>
        </p:txBody>
      </p:sp>
      <p:sp>
        <p:nvSpPr>
          <p:cNvPr id="318" name="William Booth"/>
          <p:cNvSpPr/>
          <p:nvPr/>
        </p:nvSpPr>
        <p:spPr>
          <a:xfrm>
            <a:off x="927100" y="3445321"/>
            <a:ext cx="12877800" cy="7801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buSzPct val="125000"/>
              <a:buFont typeface="Zapf Dingbats"/>
              <a:buChar char="✦"/>
              <a:defRPr sz="4800">
                <a:solidFill>
                  <a:srgbClr val="FFFFFF"/>
                </a:solidFill>
                <a:latin typeface="Arial"/>
                <a:ea typeface="Arial"/>
                <a:cs typeface="Arial"/>
                <a:sym typeface="Arial"/>
              </a:defRPr>
            </a:lvl1pPr>
          </a:lstStyle>
          <a:p>
            <a:r>
              <a:t>  William Booth</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20" name="Line"/>
          <p:cNvSpPr/>
          <p:nvPr/>
        </p:nvSpPr>
        <p:spPr>
          <a:xfrm flipV="1">
            <a:off x="994833" y="1849643"/>
            <a:ext cx="13852557" cy="324"/>
          </a:xfrm>
          <a:prstGeom prst="line">
            <a:avLst/>
          </a:prstGeom>
          <a:ln w="25400">
            <a:solidFill>
              <a:srgbClr val="D4FB79"/>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321" name="William Booth (quoted by J. Wilbur Chapman)"/>
          <p:cNvSpPr/>
          <p:nvPr/>
        </p:nvSpPr>
        <p:spPr>
          <a:xfrm>
            <a:off x="1051645" y="615731"/>
            <a:ext cx="13436601" cy="14228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William Booth </a:t>
            </a:r>
            <a:r>
              <a:rPr b="0"/>
              <a:t>(quoted by J. Wilbur Chapman)</a:t>
            </a:r>
            <a:br>
              <a:rPr sz="4000" b="0"/>
            </a:br>
            <a:endParaRPr sz="4000" b="0"/>
          </a:p>
        </p:txBody>
      </p:sp>
      <p:sp>
        <p:nvSpPr>
          <p:cNvPr id="322" name="“He hesitated for a second... and I saw the tears come into his eyes and steal down his cheeks, and then he said, ‘I will tell you the secret. God has had all there was of me. There have been men with greater brains than I, men with greater opportunities; but from the day I got the poor of the world on my heart, and a vision of what Jesus Christ could do with the poor, I made up my mind that God would have all of William Booth there was. And if there is anything of power in The Salvation Army today, it is because God has had all the adoration of my heart, all the power of my will, and all the influence of my life.’”"/>
          <p:cNvSpPr/>
          <p:nvPr/>
        </p:nvSpPr>
        <p:spPr>
          <a:xfrm>
            <a:off x="982440" y="2178050"/>
            <a:ext cx="14859001" cy="6311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110000"/>
              </a:lnSpc>
              <a:defRPr sz="4000" i="1">
                <a:solidFill>
                  <a:srgbClr val="FFFFFF"/>
                </a:solidFill>
                <a:latin typeface="Arial"/>
                <a:ea typeface="Arial"/>
                <a:cs typeface="Arial"/>
                <a:sym typeface="Arial"/>
              </a:defRPr>
            </a:lvl1pPr>
          </a:lstStyle>
          <a:p>
            <a:r>
              <a:t>“He hesitated for a second... and I saw the tears come into his eyes and steal down his cheeks, and then he said, ‘I will tell you the secret. God has had all there was of me. There have been men with greater brains than I, men with greater opportunities; but from the day I got the poor of the world on my heart, and a vision of what Jesus Christ could do with the poor, I made up my mind that God would have all of William Booth there was. And if there is anything of power in The Salvation Army today, it is because God has had all the adoration of my heart, all the power of my will, and all the influence of my life.’”</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24" name="QUESTION FOR INTROSPECTION..."/>
          <p:cNvSpPr/>
          <p:nvPr/>
        </p:nvSpPr>
        <p:spPr>
          <a:xfrm>
            <a:off x="467445" y="945415"/>
            <a:ext cx="14300201" cy="2312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QUESTION FOR INTROSPECTION...</a:t>
            </a:r>
          </a:p>
          <a:p>
            <a:pPr algn="l" defTabSz="584200">
              <a:lnSpc>
                <a:spcPct val="110000"/>
              </a:lnSpc>
              <a:defRPr sz="4800" b="1">
                <a:solidFill>
                  <a:srgbClr val="FFFFFF"/>
                </a:solidFill>
                <a:latin typeface="Arial"/>
                <a:ea typeface="Arial"/>
                <a:cs typeface="Arial"/>
                <a:sym typeface="Arial"/>
              </a:defRPr>
            </a:pPr>
            <a:endParaRP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26" name="QUESTION FOR INTROSPECTION...…"/>
          <p:cNvSpPr/>
          <p:nvPr/>
        </p:nvSpPr>
        <p:spPr>
          <a:xfrm>
            <a:off x="543645" y="885904"/>
            <a:ext cx="14300201" cy="53782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QUESTION FOR INTROSPECTION...</a:t>
            </a:r>
          </a:p>
          <a:p>
            <a:pPr algn="l" defTabSz="584200">
              <a:lnSpc>
                <a:spcPct val="110000"/>
              </a:lnSpc>
              <a:defRPr sz="4800" b="1">
                <a:solidFill>
                  <a:srgbClr val="FFFFFF"/>
                </a:solidFill>
                <a:latin typeface="Arial"/>
                <a:ea typeface="Arial"/>
                <a:cs typeface="Arial"/>
                <a:sym typeface="Arial"/>
              </a:defRPr>
            </a:pPr>
            <a:endParaRPr/>
          </a:p>
          <a:p>
            <a:pPr algn="l" defTabSz="584200">
              <a:lnSpc>
                <a:spcPct val="110000"/>
              </a:lnSpc>
              <a:defRPr sz="4800" b="1" i="1">
                <a:solidFill>
                  <a:srgbClr val="FFFFFF"/>
                </a:solidFill>
                <a:latin typeface="Arial"/>
                <a:ea typeface="Arial"/>
                <a:cs typeface="Arial"/>
                <a:sym typeface="Arial"/>
              </a:defRPr>
            </a:pPr>
            <a:r>
              <a:t>Is today my “</a:t>
            </a:r>
            <a:r>
              <a:rPr u="sng"/>
              <a:t>TIPPING</a:t>
            </a:r>
            <a:r>
              <a:t> </a:t>
            </a:r>
            <a:r>
              <a:rPr u="sng"/>
              <a:t>POINT</a:t>
            </a:r>
            <a:r>
              <a:t>”</a:t>
            </a:r>
            <a:r>
              <a:rPr b="0" i="0"/>
              <a:t> ...</a:t>
            </a:r>
          </a:p>
          <a:p>
            <a:pPr algn="l" defTabSz="584200">
              <a:lnSpc>
                <a:spcPct val="110000"/>
              </a:lnSpc>
              <a:defRPr sz="4800" b="1" i="1">
                <a:solidFill>
                  <a:srgbClr val="FFFFFF"/>
                </a:solidFill>
                <a:latin typeface="Arial"/>
                <a:ea typeface="Arial"/>
                <a:cs typeface="Arial"/>
                <a:sym typeface="Arial"/>
              </a:defRPr>
            </a:pPr>
            <a:r>
              <a:t>Will this be the day I step over the </a:t>
            </a:r>
            <a:r>
              <a:rPr u="sng"/>
              <a:t>LINE</a:t>
            </a:r>
            <a:r>
              <a:t> of DEMARCATION?</a:t>
            </a:r>
          </a:p>
          <a:p>
            <a:pPr algn="l" defTabSz="584200">
              <a:lnSpc>
                <a:spcPct val="110000"/>
              </a:lnSpc>
              <a:defRPr sz="4800" b="1">
                <a:solidFill>
                  <a:srgbClr val="FFFFFF"/>
                </a:solidFill>
                <a:latin typeface="Arial"/>
                <a:ea typeface="Arial"/>
                <a:cs typeface="Arial"/>
                <a:sym typeface="Arial"/>
              </a:defRPr>
            </a:pPr>
            <a:endParaRP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7" name="Recognizing that FULFILLING our MISSION ...…"/>
          <p:cNvSpPr/>
          <p:nvPr/>
        </p:nvSpPr>
        <p:spPr>
          <a:xfrm>
            <a:off x="784945" y="551715"/>
            <a:ext cx="14693901" cy="2312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Recognizing that FULFILLING our </a:t>
            </a:r>
            <a:r>
              <a:rPr i="1" u="sng"/>
              <a:t>MISSION</a:t>
            </a:r>
            <a:r>
              <a:t> ...</a:t>
            </a:r>
          </a:p>
          <a:p>
            <a:pPr algn="l" defTabSz="584200">
              <a:lnSpc>
                <a:spcPct val="110000"/>
              </a:lnSpc>
              <a:defRPr sz="4800" b="1">
                <a:solidFill>
                  <a:srgbClr val="FFFFFF"/>
                </a:solidFill>
                <a:latin typeface="Arial"/>
                <a:ea typeface="Arial"/>
                <a:cs typeface="Arial"/>
                <a:sym typeface="Arial"/>
              </a:defRPr>
            </a:pPr>
            <a:r>
              <a:t>Is Totally Connected to our </a:t>
            </a:r>
            <a:r>
              <a:rPr i="1" u="sng"/>
              <a:t>FOLLOWSHIP</a:t>
            </a:r>
            <a:r>
              <a:t>!</a:t>
            </a:r>
            <a:br/>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9" name="Line"/>
          <p:cNvSpPr/>
          <p:nvPr/>
        </p:nvSpPr>
        <p:spPr>
          <a:xfrm flipV="1">
            <a:off x="1083733" y="2687843"/>
            <a:ext cx="13852557" cy="324"/>
          </a:xfrm>
          <a:prstGeom prst="line">
            <a:avLst/>
          </a:prstGeom>
          <a:ln w="25400">
            <a:solidFill>
              <a:srgbClr val="D4FB79"/>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50" name="Matthew 4"/>
          <p:cNvSpPr/>
          <p:nvPr/>
        </p:nvSpPr>
        <p:spPr>
          <a:xfrm>
            <a:off x="1077045" y="1557193"/>
            <a:ext cx="5626101" cy="1546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Matthew 4</a:t>
            </a:r>
            <a:br/>
            <a:endParaRPr/>
          </a:p>
        </p:txBody>
      </p:sp>
      <p:sp>
        <p:nvSpPr>
          <p:cNvPr id="151" name="19 And he saith unto them, Follow me, and I will make you fishers of men."/>
          <p:cNvSpPr/>
          <p:nvPr/>
        </p:nvSpPr>
        <p:spPr>
          <a:xfrm>
            <a:off x="1143000" y="2672615"/>
            <a:ext cx="13728700" cy="2312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rPr sz="4000" b="0" baseline="31999"/>
              <a:t>19</a:t>
            </a:r>
            <a:r>
              <a:rPr sz="4000" b="0"/>
              <a:t> </a:t>
            </a:r>
            <a:r>
              <a:rPr b="0"/>
              <a:t>And he saith unto them, Follow me, and I will make you fishers of men.</a:t>
            </a:r>
            <a:br/>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3" name="Line"/>
          <p:cNvSpPr/>
          <p:nvPr/>
        </p:nvSpPr>
        <p:spPr>
          <a:xfrm flipV="1">
            <a:off x="1083733" y="2687843"/>
            <a:ext cx="13852557" cy="324"/>
          </a:xfrm>
          <a:prstGeom prst="line">
            <a:avLst/>
          </a:prstGeom>
          <a:ln w="25400">
            <a:solidFill>
              <a:srgbClr val="D4FB79"/>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54" name="Matthew 4"/>
          <p:cNvSpPr/>
          <p:nvPr/>
        </p:nvSpPr>
        <p:spPr>
          <a:xfrm>
            <a:off x="1077045" y="1557193"/>
            <a:ext cx="5626101" cy="1546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Matthew 4</a:t>
            </a:r>
            <a:br/>
            <a:endParaRPr/>
          </a:p>
        </p:txBody>
      </p:sp>
      <p:sp>
        <p:nvSpPr>
          <p:cNvPr id="155" name="19 And he saith unto them, Follow me, and I will make you fishers of men."/>
          <p:cNvSpPr/>
          <p:nvPr/>
        </p:nvSpPr>
        <p:spPr>
          <a:xfrm>
            <a:off x="1143000" y="2672615"/>
            <a:ext cx="13728700" cy="2312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rPr sz="4000" b="0" baseline="31999"/>
              <a:t>19</a:t>
            </a:r>
            <a:r>
              <a:rPr sz="4000" b="0"/>
              <a:t> </a:t>
            </a:r>
            <a:r>
              <a:rPr b="0"/>
              <a:t>And he saith unto them, Follow me, and I will make you fishers of men.</a:t>
            </a:r>
            <a:br/>
            <a:endParaRPr/>
          </a:p>
        </p:txBody>
      </p:sp>
      <p:sp>
        <p:nvSpPr>
          <p:cNvPr id="156" name="Note: If we aren’t FISHING..."/>
          <p:cNvSpPr/>
          <p:nvPr/>
        </p:nvSpPr>
        <p:spPr>
          <a:xfrm>
            <a:off x="1257300" y="5720615"/>
            <a:ext cx="13728700" cy="2312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i="1">
                <a:solidFill>
                  <a:srgbClr val="FFFFFF"/>
                </a:solidFill>
                <a:latin typeface="Arial"/>
                <a:ea typeface="Arial"/>
                <a:cs typeface="Arial"/>
                <a:sym typeface="Arial"/>
              </a:defRPr>
            </a:pPr>
            <a:r>
              <a:rPr b="0"/>
              <a:t>Note: If we aren’t </a:t>
            </a:r>
            <a:r>
              <a:rPr u="sng"/>
              <a:t>FISHING</a:t>
            </a:r>
            <a:r>
              <a:rPr b="0"/>
              <a:t>...</a:t>
            </a:r>
          </a:p>
          <a:p>
            <a:pPr algn="l" defTabSz="584200">
              <a:lnSpc>
                <a:spcPct val="110000"/>
              </a:lnSpc>
              <a:defRPr sz="4800" b="1" i="1">
                <a:solidFill>
                  <a:srgbClr val="FFFFFF"/>
                </a:solidFill>
                <a:latin typeface="Arial"/>
                <a:ea typeface="Arial"/>
                <a:cs typeface="Arial"/>
                <a:sym typeface="Arial"/>
              </a:defRPr>
            </a:pPr>
            <a:r>
              <a:rPr b="0"/>
              <a:t>         </a:t>
            </a:r>
            <a:br/>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8" name="Line"/>
          <p:cNvSpPr/>
          <p:nvPr/>
        </p:nvSpPr>
        <p:spPr>
          <a:xfrm flipV="1">
            <a:off x="1083733" y="2687843"/>
            <a:ext cx="13852557" cy="324"/>
          </a:xfrm>
          <a:prstGeom prst="line">
            <a:avLst/>
          </a:prstGeom>
          <a:ln w="25400">
            <a:solidFill>
              <a:srgbClr val="D4FB79"/>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59" name="Matthew 4"/>
          <p:cNvSpPr/>
          <p:nvPr/>
        </p:nvSpPr>
        <p:spPr>
          <a:xfrm>
            <a:off x="1077045" y="1557193"/>
            <a:ext cx="5626101" cy="1546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t>Matthew 4</a:t>
            </a:r>
            <a:br/>
            <a:endParaRPr/>
          </a:p>
        </p:txBody>
      </p:sp>
      <p:sp>
        <p:nvSpPr>
          <p:cNvPr id="160" name="19 And he saith unto them, Follow me, and I will make you fishers of men."/>
          <p:cNvSpPr/>
          <p:nvPr/>
        </p:nvSpPr>
        <p:spPr>
          <a:xfrm>
            <a:off x="1143000" y="2672615"/>
            <a:ext cx="13728700" cy="2312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a:solidFill>
                  <a:srgbClr val="FFFFFF"/>
                </a:solidFill>
                <a:latin typeface="Arial"/>
                <a:ea typeface="Arial"/>
                <a:cs typeface="Arial"/>
                <a:sym typeface="Arial"/>
              </a:defRPr>
            </a:pPr>
            <a:r>
              <a:rPr sz="4000" b="0" baseline="31999"/>
              <a:t>19</a:t>
            </a:r>
            <a:r>
              <a:rPr sz="4000" b="0"/>
              <a:t> </a:t>
            </a:r>
            <a:r>
              <a:rPr b="0"/>
              <a:t>And he saith unto them, Follow me, and I will make you fishers of men.</a:t>
            </a:r>
            <a:br/>
            <a:endParaRPr/>
          </a:p>
        </p:txBody>
      </p:sp>
      <p:sp>
        <p:nvSpPr>
          <p:cNvPr id="161" name="Note: If we aren’t FISHING...…"/>
          <p:cNvSpPr/>
          <p:nvPr/>
        </p:nvSpPr>
        <p:spPr>
          <a:xfrm>
            <a:off x="1257300" y="5720615"/>
            <a:ext cx="13728700" cy="2312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lnSpc>
                <a:spcPct val="110000"/>
              </a:lnSpc>
              <a:defRPr sz="4800" b="1" i="1">
                <a:solidFill>
                  <a:srgbClr val="FFFFFF"/>
                </a:solidFill>
                <a:latin typeface="Arial"/>
                <a:ea typeface="Arial"/>
                <a:cs typeface="Arial"/>
                <a:sym typeface="Arial"/>
              </a:defRPr>
            </a:pPr>
            <a:r>
              <a:rPr b="0"/>
              <a:t>Note: If we aren’t </a:t>
            </a:r>
            <a:r>
              <a:rPr u="sng"/>
              <a:t>FISHING</a:t>
            </a:r>
            <a:r>
              <a:rPr b="0"/>
              <a:t>...</a:t>
            </a:r>
          </a:p>
          <a:p>
            <a:pPr algn="l" defTabSz="584200">
              <a:lnSpc>
                <a:spcPct val="110000"/>
              </a:lnSpc>
              <a:defRPr sz="4800" b="1" i="1">
                <a:solidFill>
                  <a:srgbClr val="FFFFFF"/>
                </a:solidFill>
                <a:latin typeface="Arial"/>
                <a:ea typeface="Arial"/>
                <a:cs typeface="Arial"/>
                <a:sym typeface="Arial"/>
              </a:defRPr>
            </a:pPr>
            <a:r>
              <a:rPr b="0"/>
              <a:t>         We aren’t truly </a:t>
            </a:r>
            <a:r>
              <a:rPr u="sng"/>
              <a:t>FOLLOWING</a:t>
            </a:r>
            <a:r>
              <a:rPr b="0"/>
              <a:t>!</a:t>
            </a:r>
            <a:br/>
            <a:endParaRP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461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461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1988</Words>
  <Application>Microsoft Office PowerPoint</Application>
  <PresentationFormat>Custom</PresentationFormat>
  <Paragraphs>137</Paragraphs>
  <Slides>59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Gill Sans</vt:lpstr>
      <vt:lpstr>Helvetica</vt:lpstr>
      <vt:lpstr>Lucida Grande</vt:lpstr>
      <vt:lpstr>Zapf Dingbats</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Audio Visual</cp:lastModifiedBy>
  <cp:revision>2</cp:revision>
  <dcterms:modified xsi:type="dcterms:W3CDTF">2019-01-01T19:14:49Z</dcterms:modified>
</cp:coreProperties>
</file>